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F7F3E2B-5F20-436A-900D-04EA7125DB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7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27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33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8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24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47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79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8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0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0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6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9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6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7F3E2B-5F20-436A-900D-04EA7125DB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55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966" y="1964267"/>
            <a:ext cx="8729159" cy="2421464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SELECTION STATEMENTS IN C#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switch…case Construct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51102"/>
            <a:ext cx="10131425" cy="4739269"/>
          </a:xfrm>
        </p:spPr>
        <p:txBody>
          <a:bodyPr>
            <a:normAutofit/>
          </a:bodyPr>
          <a:lstStyle/>
          <a:p>
            <a:r>
              <a:rPr lang="en-US" sz="2800" dirty="0"/>
              <a:t>In C#, the flow of execution from one case statement is not allowed to continue to the next case statement and is referred to as the </a:t>
            </a:r>
            <a:r>
              <a:rPr lang="en-US" sz="2800" b="1" dirty="0"/>
              <a:t>‘no-fall-through’ </a:t>
            </a:r>
            <a:r>
              <a:rPr lang="en-US" sz="2800" dirty="0"/>
              <a:t>rule of C#.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7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Nested-switch…case </a:t>
            </a:r>
            <a:r>
              <a:rPr lang="en-US" dirty="0"/>
              <a:t>Construct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51102"/>
            <a:ext cx="10131425" cy="4739269"/>
          </a:xfrm>
        </p:spPr>
        <p:txBody>
          <a:bodyPr>
            <a:normAutofit/>
          </a:bodyPr>
          <a:lstStyle/>
          <a:p>
            <a:r>
              <a:rPr lang="en-US" sz="2800" dirty="0"/>
              <a:t>C# allows the switch…case construct to be </a:t>
            </a:r>
            <a:r>
              <a:rPr lang="en-US" sz="2800" b="1" dirty="0"/>
              <a:t>nested</a:t>
            </a:r>
            <a:r>
              <a:rPr lang="en-US" sz="2800" dirty="0"/>
              <a:t>. That is, a case block of a switch…case construct can contain another switch…case construct. </a:t>
            </a:r>
          </a:p>
          <a:p>
            <a:r>
              <a:rPr lang="en-US" sz="2800" dirty="0" smtClean="0"/>
              <a:t>Also</a:t>
            </a:r>
            <a:r>
              <a:rPr lang="en-US" sz="2800" dirty="0"/>
              <a:t>, the case constants of the inner switch…case construct can have values that are identical to the case constants of the outer construct.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3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construct 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Is </a:t>
            </a:r>
            <a:r>
              <a:rPr lang="en-US" sz="2600" dirty="0"/>
              <a:t>a programming construct supported by C# </a:t>
            </a:r>
            <a:r>
              <a:rPr lang="en-US" sz="2600" dirty="0" smtClean="0"/>
              <a:t>that controls </a:t>
            </a:r>
            <a:r>
              <a:rPr lang="en-US" sz="2600" dirty="0"/>
              <a:t>the flow of a program.</a:t>
            </a:r>
          </a:p>
          <a:p>
            <a:r>
              <a:rPr lang="en-US" sz="2600" dirty="0" smtClean="0"/>
              <a:t>Executes </a:t>
            </a:r>
            <a:r>
              <a:rPr lang="en-US" sz="2600" dirty="0"/>
              <a:t>a particular block of statements based on </a:t>
            </a:r>
            <a:r>
              <a:rPr lang="en-US" sz="2600" dirty="0" smtClean="0"/>
              <a:t>a </a:t>
            </a:r>
            <a:r>
              <a:rPr lang="en-US" sz="2600" dirty="0" err="1" smtClean="0"/>
              <a:t>boolean</a:t>
            </a:r>
            <a:r>
              <a:rPr lang="en-US" sz="2600" dirty="0" smtClean="0"/>
              <a:t> </a:t>
            </a:r>
            <a:r>
              <a:rPr lang="en-US" sz="2600" dirty="0"/>
              <a:t>condition, which is an expression returning </a:t>
            </a:r>
            <a:r>
              <a:rPr lang="en-US" sz="2600" dirty="0" smtClean="0"/>
              <a:t>true or </a:t>
            </a:r>
            <a:r>
              <a:rPr lang="en-US" sz="2600" dirty="0"/>
              <a:t>false.</a:t>
            </a:r>
          </a:p>
          <a:p>
            <a:r>
              <a:rPr lang="en-US" sz="2600" dirty="0" smtClean="0"/>
              <a:t>Is </a:t>
            </a:r>
            <a:r>
              <a:rPr lang="en-US" sz="2600" dirty="0"/>
              <a:t>referred to as a </a:t>
            </a:r>
            <a:r>
              <a:rPr lang="en-US" sz="2600" b="1" dirty="0"/>
              <a:t>decision-making construct</a:t>
            </a:r>
            <a:r>
              <a:rPr lang="en-US" sz="2600" dirty="0"/>
              <a:t>.</a:t>
            </a:r>
          </a:p>
          <a:p>
            <a:r>
              <a:rPr lang="en-US" sz="2600" dirty="0" smtClean="0"/>
              <a:t>Allow </a:t>
            </a:r>
            <a:r>
              <a:rPr lang="en-US" sz="2600" dirty="0"/>
              <a:t>you to take logical decisions about </a:t>
            </a:r>
            <a:r>
              <a:rPr lang="en-US" sz="2600" dirty="0" smtClean="0"/>
              <a:t>executing different </a:t>
            </a:r>
            <a:r>
              <a:rPr lang="en-US" sz="2600" dirty="0"/>
              <a:t>blocks of a program to achieve the </a:t>
            </a:r>
            <a:r>
              <a:rPr lang="en-US" sz="2600" dirty="0" smtClean="0"/>
              <a:t>required logical </a:t>
            </a:r>
            <a:r>
              <a:rPr lang="en-US" sz="2600" dirty="0"/>
              <a:t>output.</a:t>
            </a:r>
          </a:p>
        </p:txBody>
      </p:sp>
    </p:spTree>
    <p:extLst>
      <p:ext uri="{BB962C8B-B14F-4D97-AF65-F5344CB8AC3E}">
        <p14:creationId xmlns:p14="http://schemas.microsoft.com/office/powerpoint/2010/main" val="78712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construct 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36070"/>
          </a:xfrm>
        </p:spPr>
        <p:txBody>
          <a:bodyPr>
            <a:normAutofit/>
          </a:bodyPr>
          <a:lstStyle/>
          <a:p>
            <a:r>
              <a:rPr lang="en-US" sz="2800" b="1" dirty="0"/>
              <a:t>C# supports the following decision-making constructs:</a:t>
            </a:r>
          </a:p>
          <a:p>
            <a:r>
              <a:rPr lang="en-US" sz="2800" dirty="0" smtClean="0"/>
              <a:t>if…else</a:t>
            </a:r>
            <a:endParaRPr lang="en-US" sz="2800" dirty="0"/>
          </a:p>
          <a:p>
            <a:r>
              <a:rPr lang="en-US" sz="2800" dirty="0" smtClean="0"/>
              <a:t>if…else…if</a:t>
            </a:r>
            <a:endParaRPr lang="en-US" sz="2800" dirty="0"/>
          </a:p>
          <a:p>
            <a:r>
              <a:rPr lang="en-US" sz="2800" dirty="0" smtClean="0"/>
              <a:t>Nested </a:t>
            </a:r>
            <a:r>
              <a:rPr lang="en-US" sz="2800" dirty="0"/>
              <a:t>if</a:t>
            </a:r>
          </a:p>
          <a:p>
            <a:r>
              <a:rPr lang="en-US" sz="2800" dirty="0" smtClean="0"/>
              <a:t>switch…case </a:t>
            </a:r>
          </a:p>
          <a:p>
            <a:r>
              <a:rPr lang="en-US" sz="2800" dirty="0" smtClean="0"/>
              <a:t>Nested Switch Case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021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13767"/>
          </a:xfrm>
        </p:spPr>
        <p:txBody>
          <a:bodyPr>
            <a:normAutofit/>
          </a:bodyPr>
          <a:lstStyle/>
          <a:p>
            <a:r>
              <a:rPr lang="en-US" sz="2600" dirty="0"/>
              <a:t>The </a:t>
            </a:r>
            <a:r>
              <a:rPr lang="en-US" sz="2600" b="1" dirty="0"/>
              <a:t>if statement </a:t>
            </a:r>
            <a:r>
              <a:rPr lang="en-US" sz="2600" dirty="0"/>
              <a:t>allows you to execute a block of statements after evaluating </a:t>
            </a:r>
            <a:r>
              <a:rPr lang="en-US" sz="2600" dirty="0" smtClean="0"/>
              <a:t>the specified </a:t>
            </a:r>
            <a:r>
              <a:rPr lang="en-US" sz="2600" dirty="0"/>
              <a:t>logical condition.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if statement starts with the </a:t>
            </a:r>
            <a:r>
              <a:rPr lang="en-US" sz="2600" b="1" dirty="0"/>
              <a:t>if keyword </a:t>
            </a:r>
            <a:r>
              <a:rPr lang="en-US" sz="2600" dirty="0"/>
              <a:t>and is followed by the </a:t>
            </a:r>
            <a:r>
              <a:rPr lang="en-US" sz="2600" b="1" dirty="0"/>
              <a:t>condition</a:t>
            </a:r>
            <a:r>
              <a:rPr lang="en-US" sz="2600" dirty="0"/>
              <a:t>.</a:t>
            </a:r>
          </a:p>
          <a:p>
            <a:r>
              <a:rPr lang="en-US" sz="2600" dirty="0" smtClean="0"/>
              <a:t>If </a:t>
            </a:r>
            <a:r>
              <a:rPr lang="en-US" sz="2600" dirty="0"/>
              <a:t>the condition evaluates to </a:t>
            </a:r>
            <a:r>
              <a:rPr lang="en-US" sz="2600" b="1" dirty="0"/>
              <a:t>true</a:t>
            </a:r>
            <a:r>
              <a:rPr lang="en-US" sz="2600" dirty="0"/>
              <a:t>, the block of statements following the if statement </a:t>
            </a:r>
            <a:r>
              <a:rPr lang="en-US" sz="2600" dirty="0" smtClean="0"/>
              <a:t>is executed</a:t>
            </a:r>
            <a:r>
              <a:rPr lang="en-US" sz="2600" dirty="0"/>
              <a:t>.</a:t>
            </a:r>
          </a:p>
          <a:p>
            <a:r>
              <a:rPr lang="en-US" sz="2600" dirty="0" smtClean="0"/>
              <a:t>If </a:t>
            </a:r>
            <a:r>
              <a:rPr lang="en-US" sz="2600" dirty="0"/>
              <a:t>the condition evaluates to </a:t>
            </a:r>
            <a:r>
              <a:rPr lang="en-US" sz="2600" b="1" dirty="0"/>
              <a:t>false</a:t>
            </a:r>
            <a:r>
              <a:rPr lang="en-US" sz="2600" dirty="0"/>
              <a:t>, the block of statements following the if statement </a:t>
            </a:r>
            <a:r>
              <a:rPr lang="en-US" sz="2600" dirty="0" smtClean="0"/>
              <a:t>is ignored </a:t>
            </a:r>
            <a:r>
              <a:rPr lang="en-US" sz="2600" dirty="0"/>
              <a:t>and the statement after the block is executed.</a:t>
            </a:r>
          </a:p>
        </p:txBody>
      </p:sp>
    </p:spTree>
    <p:extLst>
      <p:ext uri="{BB962C8B-B14F-4D97-AF65-F5344CB8AC3E}">
        <p14:creationId xmlns:p14="http://schemas.microsoft.com/office/powerpoint/2010/main" val="134898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/>
              <a:t>The if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936703"/>
            <a:ext cx="10131425" cy="5319132"/>
          </a:xfrm>
        </p:spPr>
        <p:txBody>
          <a:bodyPr>
            <a:normAutofit/>
          </a:bodyPr>
          <a:lstStyle/>
          <a:p>
            <a:r>
              <a:rPr lang="en-US" sz="2800" dirty="0"/>
              <a:t>The following figure displays an example of the if </a:t>
            </a:r>
            <a:r>
              <a:rPr lang="en-US" sz="2800" dirty="0" smtClean="0"/>
              <a:t>construct: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347" y="1702134"/>
            <a:ext cx="3791414" cy="505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5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if-else </a:t>
            </a:r>
            <a:r>
              <a:rPr lang="en-US" dirty="0"/>
              <a:t>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13767"/>
          </a:xfrm>
        </p:spPr>
        <p:txBody>
          <a:bodyPr>
            <a:normAutofit/>
          </a:bodyPr>
          <a:lstStyle/>
          <a:p>
            <a:r>
              <a:rPr lang="en-US" sz="2600" dirty="0"/>
              <a:t>In some situations, it is required to define an </a:t>
            </a:r>
            <a:r>
              <a:rPr lang="en-US" sz="2600" dirty="0" smtClean="0"/>
              <a:t>action for </a:t>
            </a:r>
            <a:r>
              <a:rPr lang="en-US" sz="2600" dirty="0"/>
              <a:t>a false condition by using an </a:t>
            </a:r>
            <a:r>
              <a:rPr lang="en-US" sz="2600" b="1" dirty="0"/>
              <a:t>if...</a:t>
            </a:r>
            <a:r>
              <a:rPr lang="en-US" sz="2600" b="1" dirty="0" smtClean="0"/>
              <a:t>else construct</a:t>
            </a:r>
            <a:r>
              <a:rPr lang="en-US" sz="2600" b="1" dirty="0"/>
              <a:t>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if...else construct starts with the if </a:t>
            </a:r>
            <a:r>
              <a:rPr lang="en-US" sz="2600" dirty="0" smtClean="0"/>
              <a:t>block followed </a:t>
            </a:r>
            <a:r>
              <a:rPr lang="en-US" sz="2600" dirty="0"/>
              <a:t>by an else block and the else </a:t>
            </a:r>
            <a:r>
              <a:rPr lang="en-US" sz="2600" dirty="0" smtClean="0"/>
              <a:t>block starts </a:t>
            </a:r>
            <a:r>
              <a:rPr lang="en-US" sz="2600" dirty="0"/>
              <a:t>with the else keyword followed by a block </a:t>
            </a:r>
            <a:r>
              <a:rPr lang="en-US" sz="2600" dirty="0" smtClean="0"/>
              <a:t>of statements</a:t>
            </a:r>
            <a:r>
              <a:rPr lang="en-US" sz="2600" dirty="0"/>
              <a:t>.</a:t>
            </a:r>
          </a:p>
          <a:p>
            <a:r>
              <a:rPr lang="en-US" sz="2600" dirty="0" smtClean="0"/>
              <a:t>If </a:t>
            </a:r>
            <a:r>
              <a:rPr lang="en-US" sz="2600" dirty="0"/>
              <a:t>the condition specified in the if </a:t>
            </a:r>
            <a:r>
              <a:rPr lang="en-US" sz="2600" dirty="0" smtClean="0"/>
              <a:t>statement evaluates </a:t>
            </a:r>
            <a:r>
              <a:rPr lang="en-US" sz="2600" dirty="0"/>
              <a:t>to false, the statements in the else </a:t>
            </a:r>
            <a:r>
              <a:rPr lang="en-US" sz="2600" dirty="0" smtClean="0"/>
              <a:t>block are </a:t>
            </a:r>
            <a:r>
              <a:rPr lang="en-US" sz="2600" dirty="0"/>
              <a:t>executed.</a:t>
            </a:r>
          </a:p>
        </p:txBody>
      </p:sp>
    </p:spTree>
    <p:extLst>
      <p:ext uri="{BB962C8B-B14F-4D97-AF65-F5344CB8AC3E}">
        <p14:creationId xmlns:p14="http://schemas.microsoft.com/office/powerpoint/2010/main" val="163134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7004"/>
            <a:ext cx="10131425" cy="145626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if-else-if </a:t>
            </a:r>
            <a:r>
              <a:rPr lang="en-US" dirty="0"/>
              <a:t>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53271"/>
            <a:ext cx="10131425" cy="4992856"/>
          </a:xfrm>
        </p:spPr>
        <p:txBody>
          <a:bodyPr>
            <a:normAutofit/>
          </a:bodyPr>
          <a:lstStyle/>
          <a:p>
            <a:r>
              <a:rPr lang="en-US" sz="2600" dirty="0"/>
              <a:t>The </a:t>
            </a:r>
            <a:r>
              <a:rPr lang="en-US" sz="2600" b="1" dirty="0"/>
              <a:t>if…else…if</a:t>
            </a:r>
            <a:r>
              <a:rPr lang="en-US" sz="2600" dirty="0"/>
              <a:t> construct allows you to check multiple conditions to execute </a:t>
            </a:r>
            <a:r>
              <a:rPr lang="en-US" sz="2600" dirty="0" smtClean="0"/>
              <a:t>a different </a:t>
            </a:r>
            <a:r>
              <a:rPr lang="en-US" sz="2600" dirty="0"/>
              <a:t>block of code for each condition.</a:t>
            </a:r>
          </a:p>
          <a:p>
            <a:r>
              <a:rPr lang="en-US" sz="2600" dirty="0" smtClean="0"/>
              <a:t>It </a:t>
            </a:r>
            <a:r>
              <a:rPr lang="en-US" sz="2600" dirty="0"/>
              <a:t>is also referred to as </a:t>
            </a:r>
            <a:r>
              <a:rPr lang="en-US" sz="2600" b="1" dirty="0"/>
              <a:t>if-else–if ladder</a:t>
            </a:r>
            <a:r>
              <a:rPr lang="en-US" sz="2600" dirty="0"/>
              <a:t>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construct starts with the if statement followed by multiple else if </a:t>
            </a:r>
            <a:r>
              <a:rPr lang="en-US" sz="2600" dirty="0" smtClean="0"/>
              <a:t>statements followed </a:t>
            </a:r>
            <a:r>
              <a:rPr lang="en-US" sz="2600" dirty="0"/>
              <a:t>by an optional else block.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conditions specified in the if…else…if construct are evaluated sequentially.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execution starts from the if statement. If a condition evaluates to false, </a:t>
            </a:r>
            <a:r>
              <a:rPr lang="en-US" sz="2600" dirty="0" smtClean="0"/>
              <a:t>the condition </a:t>
            </a:r>
            <a:r>
              <a:rPr lang="en-US" sz="2600" dirty="0"/>
              <a:t>specified in the following else…if statement is evaluated.</a:t>
            </a:r>
          </a:p>
        </p:txBody>
      </p:sp>
    </p:spTree>
    <p:extLst>
      <p:ext uri="{BB962C8B-B14F-4D97-AF65-F5344CB8AC3E}">
        <p14:creationId xmlns:p14="http://schemas.microsoft.com/office/powerpoint/2010/main" val="339976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59094"/>
          </a:xfrm>
        </p:spPr>
        <p:txBody>
          <a:bodyPr>
            <a:noAutofit/>
          </a:bodyPr>
          <a:lstStyle/>
          <a:p>
            <a:r>
              <a:rPr lang="en-US" sz="2600" dirty="0"/>
              <a:t>The </a:t>
            </a:r>
            <a:r>
              <a:rPr lang="en-US" sz="2600" b="1" dirty="0"/>
              <a:t>nested if construct </a:t>
            </a:r>
            <a:r>
              <a:rPr lang="en-US" sz="2600" dirty="0"/>
              <a:t>consists of multiple </a:t>
            </a:r>
            <a:r>
              <a:rPr lang="en-US" sz="2600" dirty="0" smtClean="0"/>
              <a:t>if statements</a:t>
            </a:r>
            <a:r>
              <a:rPr lang="en-US" sz="2600" dirty="0"/>
              <a:t>.</a:t>
            </a:r>
          </a:p>
          <a:p>
            <a:r>
              <a:rPr lang="en-US" sz="2600" dirty="0"/>
              <a:t>The nested if construct starts with the </a:t>
            </a:r>
            <a:r>
              <a:rPr lang="en-US" sz="2600" dirty="0" smtClean="0"/>
              <a:t>if statement</a:t>
            </a:r>
            <a:r>
              <a:rPr lang="en-US" sz="2600" dirty="0"/>
              <a:t>, which is called the </a:t>
            </a:r>
            <a:r>
              <a:rPr lang="en-US" sz="2600" b="1" dirty="0"/>
              <a:t>outer </a:t>
            </a:r>
            <a:r>
              <a:rPr lang="en-US" sz="2600" b="1" dirty="0" smtClean="0"/>
              <a:t>if </a:t>
            </a:r>
            <a:r>
              <a:rPr lang="en-US" sz="2600" dirty="0" smtClean="0"/>
              <a:t>statement</a:t>
            </a:r>
            <a:r>
              <a:rPr lang="en-US" sz="2600" dirty="0"/>
              <a:t>, and contains multiple </a:t>
            </a:r>
            <a:r>
              <a:rPr lang="en-US" sz="2600" dirty="0" smtClean="0"/>
              <a:t>if statements</a:t>
            </a:r>
            <a:r>
              <a:rPr lang="en-US" sz="2600" dirty="0"/>
              <a:t>, which are called </a:t>
            </a:r>
            <a:r>
              <a:rPr lang="en-US" sz="2600" b="1" dirty="0"/>
              <a:t>inner </a:t>
            </a:r>
            <a:r>
              <a:rPr lang="en-US" sz="2600" b="1" dirty="0" smtClean="0"/>
              <a:t>if </a:t>
            </a:r>
            <a:r>
              <a:rPr lang="en-US" sz="2600" dirty="0" smtClean="0"/>
              <a:t>statements</a:t>
            </a:r>
            <a:r>
              <a:rPr lang="en-US" sz="2600" dirty="0"/>
              <a:t>.</a:t>
            </a:r>
          </a:p>
          <a:p>
            <a:r>
              <a:rPr lang="en-US" sz="2600" dirty="0"/>
              <a:t>In the nested if construct, the outer </a:t>
            </a:r>
            <a:r>
              <a:rPr lang="en-US" sz="2600" dirty="0" smtClean="0"/>
              <a:t>if condition </a:t>
            </a:r>
            <a:r>
              <a:rPr lang="en-US" sz="2600" dirty="0"/>
              <a:t>controls the execution of the inner </a:t>
            </a:r>
            <a:r>
              <a:rPr lang="en-US" sz="2600" dirty="0" smtClean="0"/>
              <a:t>if statements</a:t>
            </a:r>
            <a:r>
              <a:rPr lang="en-US" sz="2600" dirty="0"/>
              <a:t>. The compiler executes the inner </a:t>
            </a:r>
            <a:r>
              <a:rPr lang="en-US" sz="2600" dirty="0" smtClean="0"/>
              <a:t>if statements </a:t>
            </a:r>
            <a:r>
              <a:rPr lang="en-US" sz="2600" dirty="0"/>
              <a:t>only if the condition in the outer </a:t>
            </a:r>
            <a:r>
              <a:rPr lang="en-US" sz="2600" dirty="0" smtClean="0"/>
              <a:t>if statement </a:t>
            </a:r>
            <a:r>
              <a:rPr lang="en-US" sz="2600" dirty="0"/>
              <a:t>is true.</a:t>
            </a:r>
          </a:p>
          <a:p>
            <a:r>
              <a:rPr lang="en-US" sz="2600" dirty="0"/>
              <a:t>In addition, each inner if statement is </a:t>
            </a:r>
            <a:r>
              <a:rPr lang="en-US" sz="2600" dirty="0" smtClean="0"/>
              <a:t>executed only </a:t>
            </a:r>
            <a:r>
              <a:rPr lang="en-US" sz="2600" dirty="0"/>
              <a:t>if the condition in its previous inner </a:t>
            </a:r>
            <a:r>
              <a:rPr lang="en-US" sz="2600" dirty="0" smtClean="0"/>
              <a:t>if statement </a:t>
            </a:r>
            <a:r>
              <a:rPr lang="en-US" sz="2600" dirty="0"/>
              <a:t>is true.</a:t>
            </a:r>
          </a:p>
        </p:txBody>
      </p:sp>
    </p:spTree>
    <p:extLst>
      <p:ext uri="{BB962C8B-B14F-4D97-AF65-F5344CB8AC3E}">
        <p14:creationId xmlns:p14="http://schemas.microsoft.com/office/powerpoint/2010/main" val="333953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switch…case Construct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program is difficult to comprehend when there are too many if </a:t>
            </a:r>
            <a:r>
              <a:rPr lang="en-US" dirty="0" smtClean="0"/>
              <a:t>statements representing </a:t>
            </a:r>
            <a:r>
              <a:rPr lang="en-US" dirty="0"/>
              <a:t>multiple selection constructs.</a:t>
            </a:r>
          </a:p>
          <a:p>
            <a:r>
              <a:rPr lang="en-US" dirty="0" smtClean="0"/>
              <a:t>To </a:t>
            </a:r>
            <a:r>
              <a:rPr lang="en-US" dirty="0"/>
              <a:t>avoid using multiple if statements, in certain cases, the </a:t>
            </a:r>
            <a:r>
              <a:rPr lang="en-US" dirty="0" smtClean="0"/>
              <a:t>switch…case approach </a:t>
            </a:r>
            <a:r>
              <a:rPr lang="en-US" dirty="0"/>
              <a:t>can be used as an alternative.</a:t>
            </a:r>
          </a:p>
          <a:p>
            <a:r>
              <a:rPr lang="en-US" dirty="0" smtClean="0"/>
              <a:t>The </a:t>
            </a:r>
            <a:r>
              <a:rPr lang="en-US" dirty="0"/>
              <a:t>switch…case statement is used when a variable needs to be </a:t>
            </a:r>
            <a:r>
              <a:rPr lang="en-US" dirty="0" smtClean="0"/>
              <a:t>compared against </a:t>
            </a:r>
            <a:r>
              <a:rPr lang="en-US" dirty="0"/>
              <a:t>different values.</a:t>
            </a:r>
          </a:p>
        </p:txBody>
      </p:sp>
    </p:spTree>
    <p:extLst>
      <p:ext uri="{BB962C8B-B14F-4D97-AF65-F5344CB8AC3E}">
        <p14:creationId xmlns:p14="http://schemas.microsoft.com/office/powerpoint/2010/main" val="1141894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123</TotalTime>
  <Words>605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SELECTION STATEMENTS IN C#</vt:lpstr>
      <vt:lpstr>selection construct or statement</vt:lpstr>
      <vt:lpstr>selection construct or statement</vt:lpstr>
      <vt:lpstr>The if Statement </vt:lpstr>
      <vt:lpstr>The if Statement </vt:lpstr>
      <vt:lpstr>The if-else Statement </vt:lpstr>
      <vt:lpstr>The if-else-if Statement </vt:lpstr>
      <vt:lpstr>Nested if Construct</vt:lpstr>
      <vt:lpstr>switch…case Construct </vt:lpstr>
      <vt:lpstr>switch…case Construct </vt:lpstr>
      <vt:lpstr>Nested-switch…case Construct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Adil</dc:creator>
  <cp:lastModifiedBy>Muhammad Adil</cp:lastModifiedBy>
  <cp:revision>41</cp:revision>
  <dcterms:created xsi:type="dcterms:W3CDTF">2019-10-08T19:36:44Z</dcterms:created>
  <dcterms:modified xsi:type="dcterms:W3CDTF">2019-10-08T22:26:57Z</dcterms:modified>
</cp:coreProperties>
</file>