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B6BAED-3AF7-463D-8500-C56AEEF4B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5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576" y="1964267"/>
            <a:ext cx="10011549" cy="2421464"/>
          </a:xfrm>
        </p:spPr>
        <p:txBody>
          <a:bodyPr>
            <a:normAutofit/>
          </a:bodyPr>
          <a:lstStyle/>
          <a:p>
            <a:r>
              <a:rPr lang="en-US" sz="6000" b="1" i="1" cap="none" dirty="0" smtClean="0"/>
              <a:t>Standard Date And Time Format Specifiers In C#</a:t>
            </a:r>
            <a:endParaRPr lang="en-US" sz="6000" b="1" i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5707"/>
            <a:ext cx="10131425" cy="4650059"/>
          </a:xfrm>
        </p:spPr>
        <p:txBody>
          <a:bodyPr/>
          <a:lstStyle/>
          <a:p>
            <a:r>
              <a:rPr lang="en-US" sz="2800" dirty="0" smtClean="0"/>
              <a:t>A date and time format specifier is a special character that enables you to display the date and time values in different formats. </a:t>
            </a:r>
            <a:endParaRPr lang="en-US" sz="2800" dirty="0" smtClean="0"/>
          </a:p>
          <a:p>
            <a:r>
              <a:rPr lang="en-US" sz="2800" b="1" dirty="0"/>
              <a:t>Format Specifier </a:t>
            </a:r>
            <a:r>
              <a:rPr lang="en-US" sz="2800" b="1" dirty="0" smtClean="0"/>
              <a:t>			Name </a:t>
            </a:r>
          </a:p>
          <a:p>
            <a:r>
              <a:rPr lang="en-US" sz="2800" dirty="0" smtClean="0"/>
              <a:t>d 								Short date</a:t>
            </a:r>
          </a:p>
          <a:p>
            <a:r>
              <a:rPr lang="en-US" sz="2800" dirty="0"/>
              <a:t>D </a:t>
            </a:r>
            <a:r>
              <a:rPr lang="en-US" sz="2800" dirty="0" smtClean="0"/>
              <a:t>								Long date</a:t>
            </a:r>
          </a:p>
          <a:p>
            <a:r>
              <a:rPr lang="en-US" sz="2800" dirty="0"/>
              <a:t>f </a:t>
            </a:r>
            <a:r>
              <a:rPr lang="en-US" sz="2800" dirty="0" smtClean="0"/>
              <a:t>								Full </a:t>
            </a:r>
            <a:r>
              <a:rPr lang="en-US" sz="2800" dirty="0"/>
              <a:t>date/time (short time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F </a:t>
            </a:r>
            <a:r>
              <a:rPr lang="en-US" sz="2800" dirty="0" smtClean="0"/>
              <a:t>								Full </a:t>
            </a:r>
            <a:r>
              <a:rPr lang="en-US" sz="2800" dirty="0"/>
              <a:t>date/time (long time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g </a:t>
            </a:r>
            <a:r>
              <a:rPr lang="en-US" sz="2800" dirty="0" smtClean="0"/>
              <a:t>								General </a:t>
            </a:r>
            <a:r>
              <a:rPr lang="en-US" sz="2800" dirty="0"/>
              <a:t>date/time (short time)</a:t>
            </a:r>
          </a:p>
        </p:txBody>
      </p:sp>
    </p:spTree>
    <p:extLst>
      <p:ext uri="{BB962C8B-B14F-4D97-AF65-F5344CB8AC3E}">
        <p14:creationId xmlns:p14="http://schemas.microsoft.com/office/powerpoint/2010/main" val="19845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5707"/>
            <a:ext cx="10131425" cy="465005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b="1" dirty="0" smtClean="0"/>
              <a:t>Syntax:</a:t>
            </a:r>
          </a:p>
          <a:p>
            <a:r>
              <a:rPr lang="en-US" sz="2800" dirty="0" err="1"/>
              <a:t>DateTime</a:t>
            </a:r>
            <a:r>
              <a:rPr lang="en-US" sz="2800" dirty="0"/>
              <a:t> </a:t>
            </a:r>
            <a:r>
              <a:rPr lang="en-US" sz="2800" dirty="0" err="1"/>
              <a:t>dt</a:t>
            </a:r>
            <a:r>
              <a:rPr lang="en-US" sz="2800" dirty="0"/>
              <a:t> = </a:t>
            </a:r>
            <a:r>
              <a:rPr lang="en-US" sz="2800" dirty="0" err="1"/>
              <a:t>DateTime.Now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Console.WriteLine</a:t>
            </a:r>
            <a:r>
              <a:rPr lang="en-US" sz="2800" dirty="0"/>
              <a:t>("{0:D}", </a:t>
            </a:r>
            <a:r>
              <a:rPr lang="en-US" sz="2800" dirty="0" err="1"/>
              <a:t>dt</a:t>
            </a:r>
            <a:r>
              <a:rPr lang="en-US" sz="2800" dirty="0"/>
              <a:t>);</a:t>
            </a:r>
          </a:p>
          <a:p>
            <a:r>
              <a:rPr lang="en-US" sz="2800" dirty="0" err="1" smtClean="0"/>
              <a:t>Console.WriteLine</a:t>
            </a:r>
            <a:r>
              <a:rPr lang="en-US" sz="2800" dirty="0"/>
              <a:t>("{0:f}", </a:t>
            </a:r>
            <a:r>
              <a:rPr lang="en-US" sz="2800" dirty="0" err="1"/>
              <a:t>dt</a:t>
            </a:r>
            <a:r>
              <a:rPr lang="en-US" sz="2800" dirty="0"/>
              <a:t>);</a:t>
            </a:r>
          </a:p>
          <a:p>
            <a:r>
              <a:rPr lang="en-US" sz="2800" dirty="0" err="1" smtClean="0"/>
              <a:t>Console.WriteLine</a:t>
            </a:r>
            <a:r>
              <a:rPr lang="en-US" sz="2800" dirty="0"/>
              <a:t>("{0:F}", </a:t>
            </a:r>
            <a:r>
              <a:rPr lang="en-US" sz="2800" dirty="0" err="1"/>
              <a:t>dt</a:t>
            </a:r>
            <a:r>
              <a:rPr lang="en-US" sz="2800" dirty="0"/>
              <a:t>);</a:t>
            </a:r>
          </a:p>
          <a:p>
            <a:r>
              <a:rPr lang="en-US" sz="2800" dirty="0" err="1" smtClean="0"/>
              <a:t>Console.WriteLine</a:t>
            </a:r>
            <a:r>
              <a:rPr lang="en-US" sz="2800" dirty="0"/>
              <a:t>("{0:g}", </a:t>
            </a:r>
            <a:r>
              <a:rPr lang="en-US" sz="2800" dirty="0" err="1"/>
              <a:t>dt</a:t>
            </a:r>
            <a:r>
              <a:rPr lang="en-US" sz="2800" dirty="0" smtClean="0"/>
              <a:t>);</a:t>
            </a:r>
          </a:p>
          <a:p>
            <a:r>
              <a:rPr lang="en-US" sz="2800" dirty="0" err="1"/>
              <a:t>Console.WriteLine</a:t>
            </a:r>
            <a:r>
              <a:rPr lang="en-US" sz="2800" dirty="0"/>
              <a:t>("{0:d} {1:D}", </a:t>
            </a:r>
            <a:r>
              <a:rPr lang="en-US" sz="2800" dirty="0" err="1"/>
              <a:t>dt</a:t>
            </a:r>
            <a:r>
              <a:rPr lang="en-US" sz="2800" dirty="0"/>
              <a:t>, </a:t>
            </a:r>
            <a:r>
              <a:rPr lang="en-US" sz="2800" dirty="0" err="1"/>
              <a:t>dt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4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5707"/>
            <a:ext cx="10131425" cy="4650059"/>
          </a:xfrm>
        </p:spPr>
        <p:txBody>
          <a:bodyPr/>
          <a:lstStyle/>
          <a:p>
            <a:r>
              <a:rPr lang="en-US" sz="2800" b="1" dirty="0" smtClean="0"/>
              <a:t>Format </a:t>
            </a:r>
            <a:r>
              <a:rPr lang="en-US" sz="2800" b="1" dirty="0"/>
              <a:t>Specifier </a:t>
            </a:r>
            <a:r>
              <a:rPr lang="en-US" sz="2800" b="1" dirty="0" smtClean="0"/>
              <a:t>			Name </a:t>
            </a:r>
          </a:p>
          <a:p>
            <a:r>
              <a:rPr lang="en-US" sz="2800" dirty="0"/>
              <a:t>G </a:t>
            </a:r>
            <a:r>
              <a:rPr lang="en-US" sz="2800" dirty="0" smtClean="0"/>
              <a:t>								General </a:t>
            </a:r>
            <a:r>
              <a:rPr lang="en-US" sz="2800" dirty="0"/>
              <a:t>date/time (long time) </a:t>
            </a:r>
            <a:endParaRPr lang="en-US" sz="2800" dirty="0" smtClean="0"/>
          </a:p>
          <a:p>
            <a:r>
              <a:rPr lang="en-US" sz="2800" dirty="0"/>
              <a:t>m or M </a:t>
            </a:r>
            <a:r>
              <a:rPr lang="en-US" sz="2800" dirty="0" smtClean="0"/>
              <a:t>						</a:t>
            </a:r>
            <a:r>
              <a:rPr lang="en-US" sz="2800" dirty="0" smtClean="0"/>
              <a:t>Month day</a:t>
            </a:r>
            <a:endParaRPr lang="en-US" sz="2800" dirty="0" smtClean="0"/>
          </a:p>
          <a:p>
            <a:r>
              <a:rPr lang="en-US" sz="2800" dirty="0" smtClean="0"/>
              <a:t>t									Short </a:t>
            </a:r>
            <a:r>
              <a:rPr lang="en-US" sz="2800" dirty="0"/>
              <a:t>time </a:t>
            </a:r>
            <a:endParaRPr lang="en-US" sz="2800" dirty="0" smtClean="0"/>
          </a:p>
          <a:p>
            <a:r>
              <a:rPr lang="en-US" sz="2800" dirty="0"/>
              <a:t>T </a:t>
            </a:r>
            <a:r>
              <a:rPr lang="en-US" sz="2800" dirty="0" smtClean="0"/>
              <a:t>								Long </a:t>
            </a:r>
            <a:r>
              <a:rPr lang="en-US" sz="2800" dirty="0"/>
              <a:t>time </a:t>
            </a:r>
            <a:endParaRPr lang="en-US" sz="2800" dirty="0" smtClean="0"/>
          </a:p>
          <a:p>
            <a:r>
              <a:rPr lang="en-US" sz="2800" dirty="0"/>
              <a:t>y or Y </a:t>
            </a:r>
            <a:r>
              <a:rPr lang="en-US" sz="2800" dirty="0" smtClean="0"/>
              <a:t>							Year </a:t>
            </a:r>
            <a:r>
              <a:rPr lang="en-US" sz="2800" dirty="0"/>
              <a:t>month pattern</a:t>
            </a:r>
            <a:endParaRPr lang="en-US" sz="2800" b="1" dirty="0" smtClean="0"/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2589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5055"/>
            <a:ext cx="10131425" cy="514071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Format </a:t>
            </a:r>
            <a:r>
              <a:rPr lang="en-US" sz="2800" b="1" dirty="0"/>
              <a:t>Specifier </a:t>
            </a:r>
            <a:r>
              <a:rPr lang="en-US" sz="2800" b="1" dirty="0" smtClean="0"/>
              <a:t>			Name </a:t>
            </a:r>
          </a:p>
          <a:p>
            <a:r>
              <a:rPr lang="en-US" sz="2200" dirty="0" err="1"/>
              <a:t>ddd</a:t>
            </a:r>
            <a:r>
              <a:rPr lang="en-US" sz="2200" dirty="0"/>
              <a:t> </a:t>
            </a:r>
            <a:r>
              <a:rPr lang="en-US" sz="2200" dirty="0" smtClean="0"/>
              <a:t>								Represents </a:t>
            </a:r>
            <a:r>
              <a:rPr lang="en-US" sz="2200" dirty="0"/>
              <a:t>the abbreviated name of the day of the </a:t>
            </a:r>
            <a:r>
              <a:rPr lang="en-US" sz="2200" dirty="0" smtClean="0"/>
              <a:t>									week.</a:t>
            </a:r>
            <a:endParaRPr lang="en-US" sz="2200" dirty="0"/>
          </a:p>
          <a:p>
            <a:r>
              <a:rPr lang="en-US" sz="2200" dirty="0" err="1"/>
              <a:t>dddd</a:t>
            </a:r>
            <a:r>
              <a:rPr lang="en-US" sz="2200" dirty="0"/>
              <a:t> </a:t>
            </a:r>
            <a:r>
              <a:rPr lang="en-US" sz="2200" dirty="0" smtClean="0"/>
              <a:t>							Represents </a:t>
            </a:r>
            <a:r>
              <a:rPr lang="en-US" sz="2200" dirty="0"/>
              <a:t>the full name of the day of </a:t>
            </a:r>
            <a:r>
              <a:rPr lang="en-US" sz="2200" dirty="0" smtClean="0"/>
              <a:t>the 											week.</a:t>
            </a:r>
            <a:endParaRPr lang="en-US" sz="2200" dirty="0"/>
          </a:p>
          <a:p>
            <a:r>
              <a:rPr lang="en-US" sz="2200" dirty="0"/>
              <a:t>FF </a:t>
            </a:r>
            <a:r>
              <a:rPr lang="en-US" sz="2200" dirty="0" smtClean="0"/>
              <a:t>								Represents </a:t>
            </a:r>
            <a:r>
              <a:rPr lang="en-US" sz="2200" dirty="0"/>
              <a:t>the two digits of the seconds fraction</a:t>
            </a:r>
          </a:p>
          <a:p>
            <a:r>
              <a:rPr lang="en-US" sz="2200" dirty="0" smtClean="0"/>
              <a:t>HH 								Represents </a:t>
            </a:r>
            <a:r>
              <a:rPr lang="en-US" sz="2200" dirty="0"/>
              <a:t>the hour from 00 to 23</a:t>
            </a:r>
          </a:p>
          <a:p>
            <a:r>
              <a:rPr lang="en-US" sz="2200" dirty="0"/>
              <a:t>MM </a:t>
            </a:r>
            <a:r>
              <a:rPr lang="en-US" sz="2200" dirty="0" smtClean="0"/>
              <a:t>								Represents </a:t>
            </a:r>
            <a:r>
              <a:rPr lang="en-US" sz="2200" dirty="0"/>
              <a:t>the month as a number from 01 to 12</a:t>
            </a:r>
          </a:p>
          <a:p>
            <a:r>
              <a:rPr lang="en-US" sz="2200" dirty="0"/>
              <a:t>MMM </a:t>
            </a:r>
            <a:r>
              <a:rPr lang="en-US" sz="2200" dirty="0" smtClean="0"/>
              <a:t>							Represents </a:t>
            </a:r>
            <a:r>
              <a:rPr lang="en-US" sz="2200" dirty="0"/>
              <a:t>the abbreviated name of the month</a:t>
            </a:r>
          </a:p>
          <a:p>
            <a:r>
              <a:rPr lang="en-US" sz="2200" dirty="0" err="1" smtClean="0"/>
              <a:t>ss</a:t>
            </a:r>
            <a:r>
              <a:rPr lang="en-US" sz="2200" dirty="0" smtClean="0"/>
              <a:t> 								Represents </a:t>
            </a:r>
            <a:r>
              <a:rPr lang="en-US" sz="2200" dirty="0"/>
              <a:t>the seconds as a number from 0 to 59</a:t>
            </a:r>
          </a:p>
        </p:txBody>
      </p:sp>
    </p:spTree>
    <p:extLst>
      <p:ext uri="{BB962C8B-B14F-4D97-AF65-F5344CB8AC3E}">
        <p14:creationId xmlns:p14="http://schemas.microsoft.com/office/powerpoint/2010/main" val="318691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5055"/>
            <a:ext cx="10131425" cy="5140712"/>
          </a:xfrm>
        </p:spPr>
        <p:txBody>
          <a:bodyPr>
            <a:normAutofit/>
          </a:bodyPr>
          <a:lstStyle/>
          <a:p>
            <a:r>
              <a:rPr lang="en-US" sz="3200" dirty="0" err="1"/>
              <a:t>Console.WriteLine</a:t>
            </a:r>
            <a:r>
              <a:rPr lang="en-US" sz="3200" dirty="0"/>
              <a:t>("{0:HH:mm:ss </a:t>
            </a:r>
            <a:r>
              <a:rPr lang="en-US" sz="3200" dirty="0" err="1"/>
              <a:t>tt</a:t>
            </a:r>
            <a:r>
              <a:rPr lang="en-US" sz="3200" dirty="0"/>
              <a:t>}", </a:t>
            </a:r>
            <a:r>
              <a:rPr lang="en-US" sz="3200" dirty="0" err="1"/>
              <a:t>dt</a:t>
            </a:r>
            <a:r>
              <a:rPr lang="en-US" sz="3200" dirty="0" smtClean="0"/>
              <a:t>);</a:t>
            </a:r>
          </a:p>
          <a:p>
            <a:r>
              <a:rPr lang="en-US" sz="3200" dirty="0" err="1"/>
              <a:t>Console.WriteLine</a:t>
            </a:r>
            <a:r>
              <a:rPr lang="en-US" sz="3200" dirty="0"/>
              <a:t>("{0:dd-MM-yyyy}", </a:t>
            </a:r>
            <a:r>
              <a:rPr lang="en-US" sz="3200" dirty="0" err="1"/>
              <a:t>dt</a:t>
            </a:r>
            <a:r>
              <a:rPr lang="en-US" sz="3200" dirty="0"/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8951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61</TotalTime>
  <Words>119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Standard Date And Time Format Specifiers In C#</vt:lpstr>
      <vt:lpstr>DATE AND TIME FORMAT SPECIFIERS</vt:lpstr>
      <vt:lpstr>DATE AND TIME FORMAT SPECIFIERS</vt:lpstr>
      <vt:lpstr>DATE AND TIME FORMAT SPECIFIERS</vt:lpstr>
      <vt:lpstr>DATE AND TIME FORMAT SPECIFIERS</vt:lpstr>
      <vt:lpstr>DATE AND TIME FORMAT SPECIFIERS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DATE AND TIME FORMAT SPECIFIERS IN C#</dc:title>
  <dc:creator>Muhammad Adil</dc:creator>
  <cp:lastModifiedBy>Mohammad Adil</cp:lastModifiedBy>
  <cp:revision>21</cp:revision>
  <dcterms:created xsi:type="dcterms:W3CDTF">2019-10-01T20:24:01Z</dcterms:created>
  <dcterms:modified xsi:type="dcterms:W3CDTF">2021-11-02T21:24:58Z</dcterms:modified>
</cp:coreProperties>
</file>