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B0BC0-7CC0-4363-94D7-B38CD45275D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851F4-CD9D-4C12-B626-6D58352B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7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B40A06D-732E-45FF-A2A8-3848715F0F4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96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A06D-732E-45FF-A2A8-3848715F0F4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7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A06D-732E-45FF-A2A8-3848715F0F4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04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A06D-732E-45FF-A2A8-3848715F0F4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59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A06D-732E-45FF-A2A8-3848715F0F4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03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A06D-732E-45FF-A2A8-3848715F0F4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07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A06D-732E-45FF-A2A8-3848715F0F4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67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A06D-732E-45FF-A2A8-3848715F0F4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59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A06D-732E-45FF-A2A8-3848715F0F4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9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A06D-732E-45FF-A2A8-3848715F0F4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4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A06D-732E-45FF-A2A8-3848715F0F4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5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A06D-732E-45FF-A2A8-3848715F0F4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2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A06D-732E-45FF-A2A8-3848715F0F4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9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A06D-732E-45FF-A2A8-3848715F0F4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A06D-732E-45FF-A2A8-3848715F0F4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3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A06D-732E-45FF-A2A8-3848715F0F4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0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A06D-732E-45FF-A2A8-3848715F0F4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5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40A06D-732E-45FF-A2A8-3848715F0F4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75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5980" y="1964267"/>
            <a:ext cx="10424145" cy="2421464"/>
          </a:xfrm>
        </p:spPr>
        <p:txBody>
          <a:bodyPr>
            <a:normAutofit/>
          </a:bodyPr>
          <a:lstStyle/>
          <a:p>
            <a:r>
              <a:rPr lang="en-US" sz="6600" b="1" cap="none" dirty="0" smtClean="0"/>
              <a:t>Statements, Expressions And Operators In C#</a:t>
            </a:r>
            <a:endParaRPr lang="en-US" sz="6600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operand might be a complex expression. For example, (X * Y) + (X – Y) is a complex expression, where the + operator is used to join two </a:t>
            </a:r>
            <a:r>
              <a:rPr lang="en-US" sz="2800" dirty="0" smtClean="0"/>
              <a:t>operands.</a:t>
            </a:r>
          </a:p>
          <a:p>
            <a:r>
              <a:rPr lang="en-US" sz="2800" dirty="0"/>
              <a:t>The value on which the operation is to be performed is called an </a:t>
            </a:r>
            <a:r>
              <a:rPr lang="en-US" sz="2800" b="1" dirty="0"/>
              <a:t>operand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19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dirty="0"/>
              <a:t>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82752"/>
            <a:ext cx="10131425" cy="5196468"/>
          </a:xfrm>
        </p:spPr>
        <p:txBody>
          <a:bodyPr>
            <a:noAutofit/>
          </a:bodyPr>
          <a:lstStyle/>
          <a:p>
            <a:r>
              <a:rPr lang="en-US" sz="2400" dirty="0"/>
              <a:t>Operators are used to simplify expressions.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C#, there is a predefined set of operators used to </a:t>
            </a:r>
            <a:r>
              <a:rPr lang="en-US" sz="2400" dirty="0" smtClean="0"/>
              <a:t>perform various </a:t>
            </a:r>
            <a:r>
              <a:rPr lang="en-US" sz="2400" dirty="0"/>
              <a:t>types of operations.</a:t>
            </a:r>
          </a:p>
          <a:p>
            <a:r>
              <a:rPr lang="en-US" sz="2400" dirty="0" smtClean="0"/>
              <a:t>These </a:t>
            </a:r>
            <a:r>
              <a:rPr lang="en-US" sz="2400" dirty="0"/>
              <a:t>are classified into </a:t>
            </a:r>
            <a:r>
              <a:rPr lang="en-US" sz="2400" dirty="0" smtClean="0"/>
              <a:t>seven </a:t>
            </a:r>
            <a:r>
              <a:rPr lang="en-US" sz="2400" dirty="0"/>
              <a:t>categories based on the action </a:t>
            </a:r>
            <a:r>
              <a:rPr lang="en-US" sz="2400" dirty="0" smtClean="0"/>
              <a:t>they perform </a:t>
            </a:r>
            <a:r>
              <a:rPr lang="en-US" sz="2400" dirty="0"/>
              <a:t>on values:</a:t>
            </a:r>
          </a:p>
          <a:p>
            <a:pPr lvl="1"/>
            <a:r>
              <a:rPr lang="en-US" sz="2400" dirty="0" smtClean="0"/>
              <a:t>Arithmetic </a:t>
            </a:r>
            <a:r>
              <a:rPr lang="en-US" sz="2400" dirty="0"/>
              <a:t>Operators</a:t>
            </a:r>
          </a:p>
          <a:p>
            <a:pPr lvl="1"/>
            <a:r>
              <a:rPr lang="en-US" sz="2400" dirty="0" smtClean="0"/>
              <a:t>Relational </a:t>
            </a:r>
            <a:r>
              <a:rPr lang="en-US" sz="2400" dirty="0"/>
              <a:t>Operators</a:t>
            </a:r>
          </a:p>
          <a:p>
            <a:pPr lvl="1"/>
            <a:r>
              <a:rPr lang="en-US" sz="2400" dirty="0" smtClean="0"/>
              <a:t>Logical Operators</a:t>
            </a:r>
          </a:p>
          <a:p>
            <a:pPr lvl="1"/>
            <a:r>
              <a:rPr lang="en-US" sz="2400" dirty="0" smtClean="0"/>
              <a:t>Bitwise Operators</a:t>
            </a:r>
            <a:endParaRPr lang="en-US" sz="2400" dirty="0"/>
          </a:p>
          <a:p>
            <a:pPr lvl="1"/>
            <a:r>
              <a:rPr lang="en-US" sz="2400" dirty="0" smtClean="0"/>
              <a:t>Conditional </a:t>
            </a:r>
            <a:r>
              <a:rPr lang="en-US" sz="2400" dirty="0"/>
              <a:t>Operators</a:t>
            </a:r>
          </a:p>
          <a:p>
            <a:pPr lvl="1"/>
            <a:r>
              <a:rPr lang="en-US" sz="2400" dirty="0" smtClean="0"/>
              <a:t>Increment </a:t>
            </a:r>
            <a:r>
              <a:rPr lang="en-US" sz="2400" dirty="0"/>
              <a:t>and Decrement Operators</a:t>
            </a:r>
          </a:p>
          <a:p>
            <a:pPr lvl="1"/>
            <a:r>
              <a:rPr lang="en-US" sz="2400" dirty="0" smtClean="0"/>
              <a:t>Assignment </a:t>
            </a:r>
            <a:r>
              <a:rPr lang="en-US" sz="2400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3642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Classification Of Operators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69523"/>
          </a:xfrm>
        </p:spPr>
        <p:txBody>
          <a:bodyPr>
            <a:normAutofit/>
          </a:bodyPr>
          <a:lstStyle/>
          <a:p>
            <a:endParaRPr lang="en-US" sz="2800" b="1" dirty="0"/>
          </a:p>
          <a:p>
            <a:r>
              <a:rPr lang="en-US" sz="2800" b="1" dirty="0" smtClean="0"/>
              <a:t>Operators are classify into 3 categories:</a:t>
            </a:r>
          </a:p>
          <a:p>
            <a:r>
              <a:rPr lang="en-US" sz="2800" dirty="0" smtClean="0"/>
              <a:t>1. UNARY OPERATORS</a:t>
            </a:r>
          </a:p>
          <a:p>
            <a:r>
              <a:rPr lang="en-US" sz="2800" dirty="0" smtClean="0"/>
              <a:t>2. BINARY OPERATORS</a:t>
            </a:r>
          </a:p>
          <a:p>
            <a:r>
              <a:rPr lang="en-US" sz="2800" dirty="0" smtClean="0"/>
              <a:t>3. TERNARY OPERATORS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3427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81035"/>
          </a:xfrm>
        </p:spPr>
        <p:txBody>
          <a:bodyPr>
            <a:normAutofit/>
          </a:bodyPr>
          <a:lstStyle/>
          <a:p>
            <a:r>
              <a:rPr lang="en-US" sz="2800" dirty="0"/>
              <a:t>A C# program is a set of </a:t>
            </a:r>
            <a:r>
              <a:rPr lang="en-US" sz="2800" b="1" dirty="0"/>
              <a:t>tasks</a:t>
            </a:r>
            <a:r>
              <a:rPr lang="en-US" sz="2800" dirty="0"/>
              <a:t> that perform to achieve the overall functionality of the program. </a:t>
            </a:r>
          </a:p>
          <a:p>
            <a:r>
              <a:rPr lang="en-US" sz="2800" dirty="0" smtClean="0"/>
              <a:t>To </a:t>
            </a:r>
            <a:r>
              <a:rPr lang="en-US" sz="2800" dirty="0"/>
              <a:t>perform the tasks, programmers provide </a:t>
            </a:r>
            <a:r>
              <a:rPr lang="en-US" sz="2800" b="1" dirty="0"/>
              <a:t>instructions</a:t>
            </a:r>
            <a:r>
              <a:rPr lang="en-US" sz="2800" dirty="0"/>
              <a:t>. These instructions are called </a:t>
            </a:r>
            <a:r>
              <a:rPr lang="en-US" sz="2800" b="1" dirty="0"/>
              <a:t>statements</a:t>
            </a:r>
            <a:r>
              <a:rPr lang="en-US" sz="2800" dirty="0"/>
              <a:t>. 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C# statement can contain </a:t>
            </a:r>
            <a:r>
              <a:rPr lang="en-US" sz="2800" b="1" dirty="0"/>
              <a:t>expressions</a:t>
            </a:r>
            <a:r>
              <a:rPr lang="en-US" sz="2800" dirty="0"/>
              <a:t> that evaluates to a value.</a:t>
            </a:r>
          </a:p>
        </p:txBody>
      </p:sp>
    </p:spTree>
    <p:extLst>
      <p:ext uri="{BB962C8B-B14F-4D97-AF65-F5344CB8AC3E}">
        <p14:creationId xmlns:p14="http://schemas.microsoft.com/office/powerpoint/2010/main" val="320912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81035"/>
          </a:xfrm>
        </p:spPr>
        <p:txBody>
          <a:bodyPr>
            <a:normAutofit/>
          </a:bodyPr>
          <a:lstStyle/>
          <a:p>
            <a:r>
              <a:rPr lang="en-US" sz="2800" dirty="0"/>
              <a:t>Statements are referred to as logical grouping of </a:t>
            </a:r>
            <a:r>
              <a:rPr lang="en-US" sz="2800" b="1" dirty="0"/>
              <a:t>variables</a:t>
            </a:r>
            <a:r>
              <a:rPr lang="en-US" sz="2800" dirty="0"/>
              <a:t>, </a:t>
            </a:r>
            <a:r>
              <a:rPr lang="en-US" sz="2800" b="1" dirty="0"/>
              <a:t>operators</a:t>
            </a:r>
            <a:r>
              <a:rPr lang="en-US" sz="2800" dirty="0"/>
              <a:t>, and </a:t>
            </a:r>
            <a:r>
              <a:rPr lang="en-US" sz="2800" b="1" dirty="0"/>
              <a:t>C# keywords</a:t>
            </a:r>
            <a:r>
              <a:rPr lang="en-US" sz="2800" dirty="0"/>
              <a:t> that perform a specific task. 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example, the line which initializes a variable by assigning it a value is a statement. </a:t>
            </a:r>
          </a:p>
          <a:p>
            <a:r>
              <a:rPr lang="en-US" sz="2800" dirty="0" smtClean="0"/>
              <a:t>In </a:t>
            </a:r>
            <a:r>
              <a:rPr lang="en-US" sz="2800" dirty="0"/>
              <a:t>C#, a statement ends with a semicolon. 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C# program contains multiple statements grouped in blocks. A block is a code segment enclosed in curly braces. </a:t>
            </a:r>
          </a:p>
        </p:txBody>
      </p:sp>
    </p:spTree>
    <p:extLst>
      <p:ext uri="{BB962C8B-B14F-4D97-AF65-F5344CB8AC3E}">
        <p14:creationId xmlns:p14="http://schemas.microsoft.com/office/powerpoint/2010/main" val="95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en-US" b="1" dirty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60089"/>
            <a:ext cx="10131425" cy="5163014"/>
          </a:xfrm>
        </p:spPr>
        <p:txBody>
          <a:bodyPr>
            <a:normAutofit/>
          </a:bodyPr>
          <a:lstStyle/>
          <a:p>
            <a:r>
              <a:rPr lang="en-US" sz="2800" dirty="0"/>
              <a:t>For example, the set of statements included in the Main() method of a C# code is a block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36" y="2446387"/>
            <a:ext cx="10734080" cy="39767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79273" y="2460242"/>
            <a:ext cx="2452254" cy="8648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3606359"/>
            <a:ext cx="2549236" cy="4945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1430788" y="4162504"/>
            <a:ext cx="1932096" cy="10529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81035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Statements are used to specify the input, the process, and the output tasks of </a:t>
            </a:r>
            <a:r>
              <a:rPr lang="en-US" sz="2800" b="1" dirty="0" smtClean="0"/>
              <a:t>a program</a:t>
            </a:r>
            <a:r>
              <a:rPr lang="en-US" sz="2800" b="1" dirty="0"/>
              <a:t>. Statements can consist of:</a:t>
            </a:r>
          </a:p>
          <a:p>
            <a:r>
              <a:rPr lang="en-US" sz="2800" dirty="0" smtClean="0"/>
              <a:t>Data </a:t>
            </a:r>
            <a:r>
              <a:rPr lang="en-US" sz="2800" dirty="0"/>
              <a:t>types</a:t>
            </a:r>
          </a:p>
          <a:p>
            <a:r>
              <a:rPr lang="en-US" sz="2800" dirty="0" smtClean="0"/>
              <a:t>Variables</a:t>
            </a:r>
            <a:endParaRPr lang="en-US" sz="2800" dirty="0"/>
          </a:p>
          <a:p>
            <a:r>
              <a:rPr lang="en-US" sz="2800" dirty="0" smtClean="0"/>
              <a:t>Operators</a:t>
            </a:r>
            <a:endParaRPr lang="en-US" sz="2800" dirty="0"/>
          </a:p>
          <a:p>
            <a:r>
              <a:rPr lang="en-US" sz="2800" dirty="0" smtClean="0"/>
              <a:t>Constants</a:t>
            </a:r>
            <a:endParaRPr lang="en-US" sz="2800" dirty="0"/>
          </a:p>
          <a:p>
            <a:r>
              <a:rPr lang="en-US" sz="2800" dirty="0" smtClean="0"/>
              <a:t>Literals</a:t>
            </a:r>
            <a:endParaRPr lang="en-US" sz="2800" dirty="0"/>
          </a:p>
          <a:p>
            <a:r>
              <a:rPr lang="en-US" sz="2800" dirty="0" smtClean="0"/>
              <a:t>Keywords</a:t>
            </a:r>
            <a:endParaRPr lang="en-US" sz="2800" dirty="0"/>
          </a:p>
          <a:p>
            <a:r>
              <a:rPr lang="en-US" sz="2800" dirty="0" smtClean="0"/>
              <a:t>Escape </a:t>
            </a:r>
            <a:r>
              <a:rPr lang="en-US" sz="2800" dirty="0"/>
              <a:t>sequence characters</a:t>
            </a:r>
          </a:p>
        </p:txBody>
      </p:sp>
    </p:spTree>
    <p:extLst>
      <p:ext uri="{BB962C8B-B14F-4D97-AF65-F5344CB8AC3E}">
        <p14:creationId xmlns:p14="http://schemas.microsoft.com/office/powerpoint/2010/main" val="254711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81035"/>
          </a:xfrm>
        </p:spPr>
        <p:txBody>
          <a:bodyPr>
            <a:normAutofit/>
          </a:bodyPr>
          <a:lstStyle/>
          <a:p>
            <a:r>
              <a:rPr lang="en-US" sz="2800" b="1" dirty="0"/>
              <a:t>Statements help you build a logical flow in the program. With the help of </a:t>
            </a:r>
            <a:r>
              <a:rPr lang="en-US" sz="2800" b="1" dirty="0" smtClean="0"/>
              <a:t>statements, you </a:t>
            </a:r>
            <a:r>
              <a:rPr lang="en-US" sz="2800" b="1" dirty="0"/>
              <a:t>can:</a:t>
            </a:r>
          </a:p>
          <a:p>
            <a:r>
              <a:rPr lang="en-US" sz="2800" dirty="0" smtClean="0"/>
              <a:t>Initialize </a:t>
            </a:r>
            <a:r>
              <a:rPr lang="en-US" sz="2800" dirty="0"/>
              <a:t>variables and objects</a:t>
            </a:r>
          </a:p>
          <a:p>
            <a:r>
              <a:rPr lang="en-US" sz="2800" dirty="0" smtClean="0"/>
              <a:t>Take </a:t>
            </a:r>
            <a:r>
              <a:rPr lang="en-US" sz="2800" dirty="0"/>
              <a:t>the input</a:t>
            </a:r>
          </a:p>
          <a:p>
            <a:r>
              <a:rPr lang="en-US" sz="2800" dirty="0" smtClean="0"/>
              <a:t>Call </a:t>
            </a:r>
            <a:r>
              <a:rPr lang="en-US" sz="2800" dirty="0"/>
              <a:t>a method of a class</a:t>
            </a:r>
          </a:p>
          <a:p>
            <a:r>
              <a:rPr lang="en-US" sz="2800" dirty="0" smtClean="0"/>
              <a:t>Display </a:t>
            </a:r>
            <a:r>
              <a:rPr lang="en-US" sz="2800" dirty="0"/>
              <a:t>the output</a:t>
            </a:r>
          </a:p>
        </p:txBody>
      </p:sp>
    </p:spTree>
    <p:extLst>
      <p:ext uri="{BB962C8B-B14F-4D97-AF65-F5344CB8AC3E}">
        <p14:creationId xmlns:p14="http://schemas.microsoft.com/office/powerpoint/2010/main" val="77991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81035"/>
          </a:xfrm>
        </p:spPr>
        <p:txBody>
          <a:bodyPr>
            <a:normAutofit/>
          </a:bodyPr>
          <a:lstStyle/>
          <a:p>
            <a:r>
              <a:rPr lang="en-US" sz="2800" b="1" dirty="0"/>
              <a:t>Similar to statements in C and C++, the C# statements are</a:t>
            </a:r>
          </a:p>
          <a:p>
            <a:r>
              <a:rPr lang="en-US" sz="2800" b="1" dirty="0"/>
              <a:t>classified into </a:t>
            </a:r>
            <a:r>
              <a:rPr lang="en-US" sz="2800" b="1" dirty="0" smtClean="0"/>
              <a:t>several</a:t>
            </a:r>
            <a:r>
              <a:rPr lang="en-US" sz="2800" b="1" dirty="0" smtClean="0"/>
              <a:t> </a:t>
            </a:r>
            <a:r>
              <a:rPr lang="en-US" sz="2800" b="1" dirty="0"/>
              <a:t>categories:</a:t>
            </a:r>
          </a:p>
          <a:p>
            <a:r>
              <a:rPr lang="en-US" sz="2800" dirty="0" smtClean="0"/>
              <a:t>Selection </a:t>
            </a:r>
            <a:r>
              <a:rPr lang="en-US" sz="2800" dirty="0"/>
              <a:t>Statements</a:t>
            </a:r>
          </a:p>
          <a:p>
            <a:r>
              <a:rPr lang="en-US" sz="2800" dirty="0" smtClean="0"/>
              <a:t>Iteration </a:t>
            </a:r>
            <a:r>
              <a:rPr lang="en-US" sz="2800" dirty="0"/>
              <a:t>Statements</a:t>
            </a:r>
          </a:p>
          <a:p>
            <a:r>
              <a:rPr lang="en-US" sz="2800" dirty="0" smtClean="0"/>
              <a:t>Jump </a:t>
            </a:r>
            <a:r>
              <a:rPr lang="en-US" sz="2800" dirty="0"/>
              <a:t>Statements</a:t>
            </a:r>
          </a:p>
          <a:p>
            <a:r>
              <a:rPr lang="en-US" sz="2800" dirty="0" smtClean="0"/>
              <a:t>Exception </a:t>
            </a:r>
            <a:r>
              <a:rPr lang="en-US" sz="2800" dirty="0"/>
              <a:t>Handling Statements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124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Expressions 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69884"/>
          </a:xfrm>
        </p:spPr>
        <p:txBody>
          <a:bodyPr>
            <a:normAutofit/>
          </a:bodyPr>
          <a:lstStyle/>
          <a:p>
            <a:r>
              <a:rPr lang="en-US" sz="2800" dirty="0"/>
              <a:t>Expressions are used to manipulate data. Like in mathematics, expressions in programming languages, including C#, are constructed from the </a:t>
            </a:r>
            <a:r>
              <a:rPr lang="en-US" sz="2800" b="1" dirty="0"/>
              <a:t>operands</a:t>
            </a:r>
            <a:r>
              <a:rPr lang="en-US" sz="2800" dirty="0"/>
              <a:t> and </a:t>
            </a:r>
            <a:r>
              <a:rPr lang="en-US" sz="2800" b="1" dirty="0"/>
              <a:t>operators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Example: 2 + 2</a:t>
            </a:r>
          </a:p>
          <a:p>
            <a:r>
              <a:rPr lang="en-US" sz="2800" dirty="0"/>
              <a:t>An expression statement in C# ends with a semicolon </a:t>
            </a:r>
            <a:r>
              <a:rPr lang="en-US" sz="2800" dirty="0" smtClean="0"/>
              <a:t>(;).</a:t>
            </a:r>
          </a:p>
          <a:p>
            <a:r>
              <a:rPr lang="en-US" sz="2800" b="1" dirty="0" smtClean="0"/>
              <a:t>The following code demonstrates an example for expressions:</a:t>
            </a:r>
          </a:p>
          <a:p>
            <a:r>
              <a:rPr lang="en-US" sz="2800" dirty="0" err="1" smtClean="0"/>
              <a:t>simpleInterest</a:t>
            </a:r>
            <a:r>
              <a:rPr lang="en-US" sz="2800" dirty="0" smtClean="0"/>
              <a:t> </a:t>
            </a:r>
            <a:r>
              <a:rPr lang="en-US" sz="2800" dirty="0"/>
              <a:t>= principal * time * rate / 100;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129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Operators 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47221"/>
          </a:xfrm>
        </p:spPr>
        <p:txBody>
          <a:bodyPr>
            <a:normAutofit/>
          </a:bodyPr>
          <a:lstStyle/>
          <a:p>
            <a:r>
              <a:rPr lang="en-US" sz="2600" dirty="0"/>
              <a:t>Expressions in C# comprise one or more operators that performs some operations on variables. </a:t>
            </a:r>
            <a:endParaRPr lang="en-US" sz="2600" dirty="0" smtClean="0"/>
          </a:p>
          <a:p>
            <a:r>
              <a:rPr lang="en-US" sz="2600" dirty="0" smtClean="0"/>
              <a:t>An </a:t>
            </a:r>
            <a:r>
              <a:rPr lang="en-US" sz="2600" b="1" dirty="0"/>
              <a:t>operation</a:t>
            </a:r>
            <a:r>
              <a:rPr lang="en-US" sz="2600" dirty="0"/>
              <a:t> is an action performed on single or multiple values stored in variables in order to modify them or to generate a new value with the help of minimum one symbol and a value. </a:t>
            </a:r>
            <a:endParaRPr lang="en-US" sz="2600" dirty="0" smtClean="0"/>
          </a:p>
          <a:p>
            <a:r>
              <a:rPr lang="en-US" sz="2600" dirty="0" smtClean="0"/>
              <a:t>The </a:t>
            </a:r>
            <a:r>
              <a:rPr lang="en-US" sz="2600" b="1" dirty="0"/>
              <a:t>symbol</a:t>
            </a:r>
            <a:r>
              <a:rPr lang="en-US" sz="2600" dirty="0"/>
              <a:t> is called an </a:t>
            </a:r>
            <a:r>
              <a:rPr lang="en-US" sz="2600" b="1" dirty="0"/>
              <a:t>operator</a:t>
            </a:r>
            <a:r>
              <a:rPr lang="en-US" sz="2600" dirty="0"/>
              <a:t> and it determines the type of action to be performed on the value.</a:t>
            </a:r>
          </a:p>
        </p:txBody>
      </p:sp>
    </p:spTree>
    <p:extLst>
      <p:ext uri="{BB962C8B-B14F-4D97-AF65-F5344CB8AC3E}">
        <p14:creationId xmlns:p14="http://schemas.microsoft.com/office/powerpoint/2010/main" val="16017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349</TotalTime>
  <Words>524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Statements, Expressions And Operators In C#</vt:lpstr>
      <vt:lpstr>STATEMENTS</vt:lpstr>
      <vt:lpstr>STATEMENTS</vt:lpstr>
      <vt:lpstr>STATEMENTS</vt:lpstr>
      <vt:lpstr>STATEMENTS</vt:lpstr>
      <vt:lpstr>STATEMENTS</vt:lpstr>
      <vt:lpstr>Types of Statements</vt:lpstr>
      <vt:lpstr>Expressions </vt:lpstr>
      <vt:lpstr>Operators </vt:lpstr>
      <vt:lpstr>Operators </vt:lpstr>
      <vt:lpstr>Operators </vt:lpstr>
      <vt:lpstr>Classification Of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STATEMENTS AND OPERATORS IN C#</dc:title>
  <dc:creator>Muhammad Adil</dc:creator>
  <cp:lastModifiedBy>Mohammad Adil</cp:lastModifiedBy>
  <cp:revision>76</cp:revision>
  <dcterms:created xsi:type="dcterms:W3CDTF">2019-10-06T20:03:04Z</dcterms:created>
  <dcterms:modified xsi:type="dcterms:W3CDTF">2021-11-15T13:38:46Z</dcterms:modified>
</cp:coreProperties>
</file>