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58" r:id="rId6"/>
    <p:sldId id="269" r:id="rId7"/>
    <p:sldId id="270" r:id="rId8"/>
    <p:sldId id="273" r:id="rId9"/>
    <p:sldId id="260" r:id="rId10"/>
    <p:sldId id="261" r:id="rId11"/>
    <p:sldId id="262" r:id="rId12"/>
    <p:sldId id="263" r:id="rId13"/>
    <p:sldId id="272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5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03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9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1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6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672B7E-CEDD-4228-944F-FE4B8529B95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9329F3-1290-4669-99B5-A72ABF0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66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964267"/>
            <a:ext cx="10611485" cy="2421464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DIFFERENCE BETWEEN STRING AND STRING BUILDER IN </a:t>
            </a:r>
            <a:r>
              <a:rPr lang="en-US" sz="6600" b="1" dirty="0"/>
              <a:t>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PRESENTER: MOHAMMAD ADIL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18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 </a:t>
            </a:r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give an initial capacity of characters by passing an </a:t>
            </a:r>
            <a:r>
              <a:rPr lang="en-US" dirty="0" err="1"/>
              <a:t>int</a:t>
            </a:r>
            <a:r>
              <a:rPr lang="en-US" dirty="0"/>
              <a:t> value in the constructor</a:t>
            </a:r>
            <a:r>
              <a:rPr lang="en-US" dirty="0" smtClean="0"/>
              <a:t>. By default its 16 characters.</a:t>
            </a:r>
          </a:p>
          <a:p>
            <a:endParaRPr lang="en-US" dirty="0" smtClean="0"/>
          </a:p>
          <a:p>
            <a:r>
              <a:rPr lang="en-US" b="1" u="sng" dirty="0" smtClean="0"/>
              <a:t>Example</a:t>
            </a:r>
            <a:r>
              <a:rPr lang="en-US" b="1" u="sng" dirty="0"/>
              <a:t>: </a:t>
            </a:r>
          </a:p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(50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or</a:t>
            </a:r>
            <a:endParaRPr lang="en-US" dirty="0"/>
          </a:p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("Hello World!!",50);</a:t>
            </a:r>
          </a:p>
        </p:txBody>
      </p:sp>
    </p:spTree>
    <p:extLst>
      <p:ext uri="{BB962C8B-B14F-4D97-AF65-F5344CB8AC3E}">
        <p14:creationId xmlns:p14="http://schemas.microsoft.com/office/powerpoint/2010/main" val="18757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Append() / </a:t>
            </a:r>
            <a:r>
              <a:rPr lang="en-US" cap="none" dirty="0" err="1" smtClean="0"/>
              <a:t>Appendline</a:t>
            </a:r>
            <a:r>
              <a:rPr lang="en-US" cap="none" dirty="0" smtClean="0"/>
              <a:t>() String Builder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Append method of </a:t>
            </a:r>
            <a:r>
              <a:rPr lang="en-US" dirty="0" err="1"/>
              <a:t>StringBuilder</a:t>
            </a:r>
            <a:r>
              <a:rPr lang="en-US" dirty="0"/>
              <a:t> to add or append a string to </a:t>
            </a:r>
            <a:r>
              <a:rPr lang="en-US" dirty="0" err="1"/>
              <a:t>StringBuilder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AppendLine</a:t>
            </a:r>
            <a:r>
              <a:rPr lang="en-US" dirty="0"/>
              <a:t>() method appends the string with a newline at the end.</a:t>
            </a:r>
          </a:p>
        </p:txBody>
      </p:sp>
    </p:spTree>
    <p:extLst>
      <p:ext uri="{BB962C8B-B14F-4D97-AF65-F5344CB8AC3E}">
        <p14:creationId xmlns:p14="http://schemas.microsoft.com/office/powerpoint/2010/main" val="14982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Appendformat</a:t>
            </a:r>
            <a:r>
              <a:rPr lang="en-US" cap="none" dirty="0" smtClean="0"/>
              <a:t>() String Builder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7585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/>
              <a:t>AppendFormat</a:t>
            </a:r>
            <a:r>
              <a:rPr lang="en-US" dirty="0"/>
              <a:t> method to format input string into specified format and then append 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u="sng" dirty="0"/>
              <a:t>Example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amountMsg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("Your total amount is ");</a:t>
            </a:r>
          </a:p>
          <a:p>
            <a:r>
              <a:rPr lang="en-US" dirty="0" err="1"/>
              <a:t>amountMsg.AppendFormat</a:t>
            </a:r>
            <a:r>
              <a:rPr lang="en-US" dirty="0"/>
              <a:t>("{0:C} ", 25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amountMsg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40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AppendFormat</a:t>
            </a:r>
            <a:r>
              <a:rPr lang="en-US" dirty="0" smtClean="0"/>
              <a:t>() 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75853"/>
          </a:xfrm>
        </p:spPr>
        <p:txBody>
          <a:bodyPr>
            <a:normAutofit/>
          </a:bodyPr>
          <a:lstStyle/>
          <a:p>
            <a:r>
              <a:rPr lang="en-US" dirty="0" smtClean="0"/>
              <a:t>Number: N</a:t>
            </a:r>
          </a:p>
          <a:p>
            <a:r>
              <a:rPr lang="en-US" dirty="0" smtClean="0"/>
              <a:t>Currency: C</a:t>
            </a:r>
          </a:p>
          <a:p>
            <a:r>
              <a:rPr lang="en-US" dirty="0" smtClean="0"/>
              <a:t>Hexadecimal: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Insert() String Builder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7585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Insert() method inserts the string at specified index in </a:t>
            </a:r>
            <a:r>
              <a:rPr lang="en-US" dirty="0" err="1"/>
              <a:t>StringBuilder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u="sng" dirty="0"/>
              <a:t>Example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("Hello World!!",50);</a:t>
            </a:r>
          </a:p>
          <a:p>
            <a:r>
              <a:rPr lang="en-US" dirty="0" err="1"/>
              <a:t>sb.Insert</a:t>
            </a:r>
            <a:r>
              <a:rPr lang="en-US" dirty="0"/>
              <a:t>(5," C</a:t>
            </a:r>
            <a:r>
              <a:rPr lang="en-US" dirty="0" smtClean="0"/>
              <a:t>#");</a:t>
            </a:r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sb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39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Remove() String Builder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7585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Remove() method removes the string at specified index with specified length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u="sng" dirty="0"/>
              <a:t>Example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("Hello World!!",50);</a:t>
            </a:r>
          </a:p>
          <a:p>
            <a:r>
              <a:rPr lang="en-US" dirty="0" err="1"/>
              <a:t>sb.Remove</a:t>
            </a:r>
            <a:r>
              <a:rPr lang="en-US" dirty="0"/>
              <a:t>(6, 7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sb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8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Replace() String Builder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75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Replace() method replaces all </a:t>
            </a:r>
            <a:r>
              <a:rPr lang="en-US" dirty="0" smtClean="0"/>
              <a:t>occurrence </a:t>
            </a:r>
            <a:r>
              <a:rPr lang="en-US" dirty="0"/>
              <a:t>of a specified string with a specified replacement string.</a:t>
            </a:r>
          </a:p>
          <a:p>
            <a:endParaRPr lang="en-US" dirty="0"/>
          </a:p>
          <a:p>
            <a:r>
              <a:rPr lang="en-US" b="1" u="sng" dirty="0"/>
              <a:t>Example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("Hello World!!",50);</a:t>
            </a:r>
          </a:p>
          <a:p>
            <a:r>
              <a:rPr lang="en-US" dirty="0" err="1"/>
              <a:t>sb.Replace</a:t>
            </a:r>
            <a:r>
              <a:rPr lang="en-US" dirty="0"/>
              <a:t>("World", "C</a:t>
            </a:r>
            <a:r>
              <a:rPr lang="en-US" dirty="0" smtClean="0"/>
              <a:t>#");</a:t>
            </a:r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sb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47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ToString</a:t>
            </a:r>
            <a:r>
              <a:rPr lang="en-US" cap="none" dirty="0" smtClean="0"/>
              <a:t>() String Builder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7585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/>
              <a:t>ToString</a:t>
            </a:r>
            <a:r>
              <a:rPr lang="en-US" dirty="0"/>
              <a:t>() method to get string from </a:t>
            </a:r>
            <a:r>
              <a:rPr lang="en-US" dirty="0" err="1"/>
              <a:t>StringBuilder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u="sng" dirty="0"/>
              <a:t>Example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("Hello World</a:t>
            </a:r>
            <a:r>
              <a:rPr lang="en-US" dirty="0" smtClean="0"/>
              <a:t>!!");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sb.ToString</a:t>
            </a:r>
            <a:r>
              <a:rPr lang="en-US" dirty="0"/>
              <a:t>(); // "Hello World!!"</a:t>
            </a:r>
          </a:p>
        </p:txBody>
      </p:sp>
    </p:spTree>
    <p:extLst>
      <p:ext uri="{BB962C8B-B14F-4D97-AF65-F5344CB8AC3E}">
        <p14:creationId xmlns:p14="http://schemas.microsoft.com/office/powerpoint/2010/main" val="32692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Points To Remember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7585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StringBuilder</a:t>
            </a:r>
            <a:r>
              <a:rPr lang="en-US" dirty="0" smtClean="0"/>
              <a:t> </a:t>
            </a:r>
            <a:r>
              <a:rPr lang="en-US" dirty="0"/>
              <a:t>is mutable.</a:t>
            </a:r>
          </a:p>
          <a:p>
            <a:r>
              <a:rPr lang="en-US" b="1" dirty="0" err="1"/>
              <a:t>StringBuilder</a:t>
            </a:r>
            <a:r>
              <a:rPr lang="en-US" dirty="0"/>
              <a:t> performs faster than string when appending multiple string values.</a:t>
            </a:r>
          </a:p>
          <a:p>
            <a:r>
              <a:rPr lang="en-US" dirty="0" smtClean="0"/>
              <a:t>Use </a:t>
            </a:r>
            <a:r>
              <a:rPr lang="en-US" b="1" dirty="0" err="1"/>
              <a:t>StringBuilder</a:t>
            </a:r>
            <a:r>
              <a:rPr lang="en-US" dirty="0"/>
              <a:t> when you need to append more than three or four strings.</a:t>
            </a:r>
          </a:p>
          <a:p>
            <a:r>
              <a:rPr lang="en-US" dirty="0"/>
              <a:t>Use </a:t>
            </a:r>
            <a:r>
              <a:rPr lang="en-US" b="1" dirty="0"/>
              <a:t>Append()</a:t>
            </a:r>
            <a:r>
              <a:rPr lang="en-US" dirty="0"/>
              <a:t> method to add or append strings with </a:t>
            </a:r>
            <a:r>
              <a:rPr lang="en-US" dirty="0" err="1"/>
              <a:t>StringBuilder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method to get the string from </a:t>
            </a:r>
            <a:r>
              <a:rPr lang="en-US" b="1" dirty="0" err="1"/>
              <a:t>StringBuilder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available in </a:t>
            </a:r>
            <a:r>
              <a:rPr lang="en-US" b="1" dirty="0" err="1" smtClean="0"/>
              <a:t>System.Text</a:t>
            </a:r>
            <a:r>
              <a:rPr lang="en-US" dirty="0" smtClean="0"/>
              <a:t> namespace.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AND STRING BUILDER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immutable. </a:t>
            </a:r>
          </a:p>
          <a:p>
            <a:r>
              <a:rPr lang="en-US" dirty="0" smtClean="0"/>
              <a:t>String </a:t>
            </a:r>
            <a:r>
              <a:rPr lang="en-US" dirty="0"/>
              <a:t>cannot be changed once created.</a:t>
            </a:r>
          </a:p>
        </p:txBody>
      </p:sp>
    </p:spTree>
    <p:extLst>
      <p:ext uri="{BB962C8B-B14F-4D97-AF65-F5344CB8AC3E}">
        <p14:creationId xmlns:p14="http://schemas.microsoft.com/office/powerpoint/2010/main" val="30371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8526"/>
            <a:ext cx="10131425" cy="1456267"/>
          </a:xfrm>
        </p:spPr>
        <p:txBody>
          <a:bodyPr/>
          <a:lstStyle/>
          <a:p>
            <a:r>
              <a:rPr lang="en-US" b="1" dirty="0" smtClean="0"/>
              <a:t>STRING AND STRING BUILDER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0802"/>
          </a:xfrm>
        </p:spPr>
        <p:txBody>
          <a:bodyPr/>
          <a:lstStyle/>
          <a:p>
            <a:r>
              <a:rPr lang="en-US" dirty="0" smtClean="0"/>
              <a:t>string s1 = “Adil”;</a:t>
            </a:r>
          </a:p>
          <a:p>
            <a:r>
              <a:rPr lang="en-US" dirty="0"/>
              <a:t>s</a:t>
            </a:r>
            <a:r>
              <a:rPr lang="en-US" dirty="0" smtClean="0"/>
              <a:t>1 = s1 + “ Ansari”;</a:t>
            </a:r>
          </a:p>
          <a:p>
            <a:r>
              <a:rPr lang="en-US" dirty="0"/>
              <a:t>s1 = s1 + </a:t>
            </a:r>
            <a:r>
              <a:rPr lang="en-US" dirty="0" smtClean="0"/>
              <a:t>“ MCS”;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9359" y="2140131"/>
            <a:ext cx="5375328" cy="46133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0332" y="1618847"/>
            <a:ext cx="280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HEAP MEMORY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648994" y="2403566"/>
            <a:ext cx="2063931" cy="7707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Adil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5921" y="3275219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2616" y="252731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0x92334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8994" y="3918423"/>
            <a:ext cx="2377440" cy="7707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Adil Ansari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25921" y="4790076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8715" y="4042167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0x94524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47277" y="5358624"/>
            <a:ext cx="3202486" cy="7707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Adil Ansari MCS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24204" y="6230277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4110" y="5482368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0x91764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45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8526"/>
            <a:ext cx="10131425" cy="1456267"/>
          </a:xfrm>
        </p:spPr>
        <p:txBody>
          <a:bodyPr/>
          <a:lstStyle/>
          <a:p>
            <a:r>
              <a:rPr lang="en-US" b="1" dirty="0" smtClean="0"/>
              <a:t>STRING AND STRING BUILDER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080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StringBuilder</a:t>
            </a:r>
            <a:r>
              <a:rPr lang="en-US" sz="2400" dirty="0" smtClean="0"/>
              <a:t> </a:t>
            </a:r>
            <a:r>
              <a:rPr lang="en-US" sz="2400" dirty="0" err="1" smtClean="0"/>
              <a:t>sb</a:t>
            </a:r>
            <a:r>
              <a:rPr lang="en-US" sz="2400" dirty="0" smtClean="0"/>
              <a:t> = new </a:t>
            </a:r>
            <a:r>
              <a:rPr lang="en-US" sz="2400" dirty="0" err="1" smtClean="0"/>
              <a:t>StringBuilder</a:t>
            </a:r>
            <a:r>
              <a:rPr lang="en-US" sz="2400" dirty="0" smtClean="0"/>
              <a:t>(“Adil”);</a:t>
            </a:r>
          </a:p>
          <a:p>
            <a:r>
              <a:rPr lang="en-US" sz="2400" dirty="0" err="1" smtClean="0"/>
              <a:t>sb.Append</a:t>
            </a:r>
            <a:r>
              <a:rPr lang="en-US" sz="2400" dirty="0" smtClean="0"/>
              <a:t>(“ Ansari”);</a:t>
            </a:r>
          </a:p>
          <a:p>
            <a:r>
              <a:rPr lang="en-US" sz="2400" dirty="0" err="1"/>
              <a:t>sb.Append</a:t>
            </a:r>
            <a:r>
              <a:rPr lang="en-US" sz="2400" dirty="0"/>
              <a:t>(“ </a:t>
            </a:r>
            <a:r>
              <a:rPr lang="en-US" sz="2400" dirty="0" smtClean="0"/>
              <a:t>MCS”);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31873" y="2140131"/>
            <a:ext cx="4852813" cy="3973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0332" y="1618847"/>
            <a:ext cx="280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HEAP MEMORY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995162" y="2444138"/>
            <a:ext cx="4474028" cy="7707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95294" y="3458574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5294" y="2551880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Adil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92917" y="2544406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Ansari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1059" y="2544406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MCS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6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</a:t>
            </a:r>
            <a:r>
              <a:rPr lang="en-US" b="1" dirty="0"/>
              <a:t>BUILDER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this problem, C# introduced </a:t>
            </a:r>
            <a:r>
              <a:rPr lang="en-US" dirty="0" err="1"/>
              <a:t>StringBuilder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StringBuilder</a:t>
            </a:r>
            <a:r>
              <a:rPr lang="en-US" dirty="0" smtClean="0"/>
              <a:t> </a:t>
            </a:r>
            <a:r>
              <a:rPr lang="en-US" dirty="0"/>
              <a:t>is a dynamic object that allows you to expand the number of characters in the string.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doesn't create a new object in the memory but dynamically expands memory to accommodate the modified string.</a:t>
            </a:r>
          </a:p>
        </p:txBody>
      </p:sp>
    </p:spTree>
    <p:extLst>
      <p:ext uri="{BB962C8B-B14F-4D97-AF65-F5344CB8AC3E}">
        <p14:creationId xmlns:p14="http://schemas.microsoft.com/office/powerpoint/2010/main" val="1816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to do few modifications or append, string is preferred.</a:t>
            </a:r>
          </a:p>
          <a:p>
            <a:r>
              <a:rPr lang="en-US" dirty="0" smtClean="0"/>
              <a:t>But when </a:t>
            </a:r>
            <a:r>
              <a:rPr lang="en-US" dirty="0"/>
              <a:t>you have to do </a:t>
            </a:r>
            <a:r>
              <a:rPr lang="en-US" dirty="0" smtClean="0"/>
              <a:t>more than 3 to 4 </a:t>
            </a:r>
            <a:r>
              <a:rPr lang="en-US" dirty="0"/>
              <a:t>modifications or </a:t>
            </a:r>
            <a:r>
              <a:rPr lang="en-US" dirty="0" smtClean="0"/>
              <a:t>append then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preferred instead of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964267"/>
            <a:ext cx="10611485" cy="2421464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STRING BUILDER IN </a:t>
            </a:r>
            <a:r>
              <a:rPr lang="en-US" sz="8000" b="1" dirty="0"/>
              <a:t>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PRESENTER: MOHAMMAD ADIL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981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</a:t>
            </a:r>
            <a:r>
              <a:rPr lang="en-US" b="1" dirty="0"/>
              <a:t>BUILDER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StringBuilder</a:t>
            </a:r>
            <a:r>
              <a:rPr lang="en-US" dirty="0" smtClean="0"/>
              <a:t> </a:t>
            </a:r>
            <a:r>
              <a:rPr lang="en-US" dirty="0"/>
              <a:t>is a dynamic object that allows you to expand the number of characters in the string.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doesn't create a new object in the memory but dynamically expands memory to accommodate the modified string.</a:t>
            </a:r>
          </a:p>
        </p:txBody>
      </p:sp>
    </p:spTree>
    <p:extLst>
      <p:ext uri="{BB962C8B-B14F-4D97-AF65-F5344CB8AC3E}">
        <p14:creationId xmlns:p14="http://schemas.microsoft.com/office/powerpoint/2010/main" val="36928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 </a:t>
            </a:r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/>
              <a:t>can be initialized the same way as class</a:t>
            </a:r>
            <a:r>
              <a:rPr lang="en-US" dirty="0" smtClean="0"/>
              <a:t>.</a:t>
            </a:r>
            <a:endParaRPr lang="en-US" dirty="0"/>
          </a:p>
          <a:p>
            <a:endParaRPr lang="en-US" b="1" u="sng" dirty="0" smtClean="0"/>
          </a:p>
          <a:p>
            <a:r>
              <a:rPr lang="en-US" b="1" u="sng" dirty="0" smtClean="0"/>
              <a:t>Example</a:t>
            </a:r>
            <a:r>
              <a:rPr lang="en-US" b="1" u="sng" dirty="0"/>
              <a:t>: </a:t>
            </a:r>
          </a:p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or</a:t>
            </a:r>
            <a:endParaRPr lang="en-US" dirty="0"/>
          </a:p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("Hello World!!");</a:t>
            </a:r>
          </a:p>
        </p:txBody>
      </p:sp>
    </p:spTree>
    <p:extLst>
      <p:ext uri="{BB962C8B-B14F-4D97-AF65-F5344CB8AC3E}">
        <p14:creationId xmlns:p14="http://schemas.microsoft.com/office/powerpoint/2010/main" val="8883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621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DIFFERENCE BETWEEN STRING AND STRING BUILDER IN C#</vt:lpstr>
      <vt:lpstr>STRING AND STRING BUILDER IN C#</vt:lpstr>
      <vt:lpstr>STRING AND STRING BUILDER IN C#</vt:lpstr>
      <vt:lpstr>STRING AND STRING BUILDER IN C#</vt:lpstr>
      <vt:lpstr>STRING BUILDER IN C#</vt:lpstr>
      <vt:lpstr>Points to Remember</vt:lpstr>
      <vt:lpstr>STRING BUILDER IN C#</vt:lpstr>
      <vt:lpstr>STRING BUILDER IN C#</vt:lpstr>
      <vt:lpstr>String Builder Initialization</vt:lpstr>
      <vt:lpstr>String Builder Initialization</vt:lpstr>
      <vt:lpstr>Append() / Appendline() String Builder</vt:lpstr>
      <vt:lpstr>Appendformat() String Builder</vt:lpstr>
      <vt:lpstr>AppendFormat() String Builder</vt:lpstr>
      <vt:lpstr>Insert() String Builder</vt:lpstr>
      <vt:lpstr>Remove() String Builder</vt:lpstr>
      <vt:lpstr>Replace() String Builder</vt:lpstr>
      <vt:lpstr>ToString() String Builder</vt:lpstr>
      <vt:lpstr>Points To 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AND STRING BUILDER IN C#</dc:title>
  <dc:creator>Mohammad Adil</dc:creator>
  <cp:lastModifiedBy>Mohammad Adil</cp:lastModifiedBy>
  <cp:revision>37</cp:revision>
  <dcterms:created xsi:type="dcterms:W3CDTF">2020-04-24T19:11:23Z</dcterms:created>
  <dcterms:modified xsi:type="dcterms:W3CDTF">2022-02-01T10:42:12Z</dcterms:modified>
</cp:coreProperties>
</file>