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34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14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8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74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 anchor="ctr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5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2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1DCE6E-2ADA-414D-AB2B-8ED5833680DD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A347A8-E565-49C8-9812-AB0CAB6EE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0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6446" y="1964267"/>
            <a:ext cx="8573679" cy="2421464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STRUCTURES IN C#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PRESENTER: MOHAMMAD ADIL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186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case of a class “new” keyword is compulsory while creating the object / instance, on the other hand “new” is not compulsory while working with structures.</a:t>
            </a:r>
          </a:p>
          <a:p>
            <a:r>
              <a:rPr lang="en-US" dirty="0" smtClean="0"/>
              <a:t>In case of structures, if you don’t specify new keyword and constructor then you have to explicitly initialize the field.</a:t>
            </a:r>
          </a:p>
          <a:p>
            <a:r>
              <a:rPr lang="en-US" dirty="0"/>
              <a:t>In case of </a:t>
            </a:r>
            <a:r>
              <a:rPr lang="en-US" dirty="0" smtClean="0"/>
              <a:t>classes, </a:t>
            </a:r>
            <a:r>
              <a:rPr lang="en-US" dirty="0"/>
              <a:t>if you don’t specify new keyword and constructor then you </a:t>
            </a:r>
            <a:r>
              <a:rPr lang="en-US" dirty="0" smtClean="0"/>
              <a:t>cannot the </a:t>
            </a:r>
            <a:r>
              <a:rPr lang="en-US" dirty="0"/>
              <a:t>explicitly initialize the field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Because “new” keyword is compulsory while creating instance of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case of classes, if we don’t create a constructor then a default constructor comes into place.</a:t>
            </a:r>
          </a:p>
          <a:p>
            <a:r>
              <a:rPr lang="en-US" dirty="0"/>
              <a:t>In case of </a:t>
            </a:r>
            <a:r>
              <a:rPr lang="en-US" dirty="0" smtClean="0"/>
              <a:t>classes, we can explicitly create default constructor / </a:t>
            </a:r>
            <a:r>
              <a:rPr lang="en-US" dirty="0" err="1" smtClean="0"/>
              <a:t>parameterless</a:t>
            </a:r>
            <a:r>
              <a:rPr lang="en-US" dirty="0" smtClean="0"/>
              <a:t> constructor and parameterized constructor.</a:t>
            </a:r>
          </a:p>
          <a:p>
            <a:r>
              <a:rPr lang="en-US" dirty="0" smtClean="0"/>
              <a:t>But if we create any constructor in class then default constructor will be gone.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case of structure, if we don’t create a constructor then a default constructor comes into place.</a:t>
            </a:r>
          </a:p>
          <a:p>
            <a:r>
              <a:rPr lang="en-US" dirty="0"/>
              <a:t>In case of structure</a:t>
            </a:r>
            <a:r>
              <a:rPr lang="en-US" dirty="0" smtClean="0"/>
              <a:t>, we cannot explicitly create default constructor / </a:t>
            </a:r>
            <a:r>
              <a:rPr lang="en-US" dirty="0" err="1" smtClean="0"/>
              <a:t>parameterless</a:t>
            </a:r>
            <a:r>
              <a:rPr lang="en-US" dirty="0" smtClean="0"/>
              <a:t> constructor because it is always pre-defined, we can create only parameterized constructor in structures.</a:t>
            </a:r>
          </a:p>
        </p:txBody>
      </p:sp>
    </p:spTree>
    <p:extLst>
      <p:ext uri="{BB962C8B-B14F-4D97-AF65-F5344CB8AC3E}">
        <p14:creationId xmlns:p14="http://schemas.microsoft.com/office/powerpoint/2010/main" val="69669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support inheritance whereas structures don’t support inheritance.</a:t>
            </a:r>
          </a:p>
          <a:p>
            <a:r>
              <a:rPr lang="en-US" dirty="0" smtClean="0"/>
              <a:t>Class can implement interfaces as well as structures can implement interfaces.</a:t>
            </a:r>
          </a:p>
        </p:txBody>
      </p:sp>
    </p:spTree>
    <p:extLst>
      <p:ext uri="{BB962C8B-B14F-4D97-AF65-F5344CB8AC3E}">
        <p14:creationId xmlns:p14="http://schemas.microsoft.com/office/powerpoint/2010/main" val="27074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is a user-defined data type.</a:t>
            </a:r>
          </a:p>
          <a:p>
            <a:r>
              <a:rPr lang="en-US" dirty="0"/>
              <a:t>Class is also a user-defined data type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Structures are introduced first before classes.</a:t>
            </a:r>
          </a:p>
          <a:p>
            <a:r>
              <a:rPr lang="en-US" dirty="0" smtClean="0"/>
              <a:t>Structures are first introduced in procedural language called C Programming language.</a:t>
            </a:r>
          </a:p>
          <a:p>
            <a:r>
              <a:rPr lang="en-US" dirty="0" smtClean="0"/>
              <a:t>Classes are introduced after Structures in OOP language.</a:t>
            </a:r>
          </a:p>
        </p:txBody>
      </p:sp>
    </p:spTree>
    <p:extLst>
      <p:ext uri="{BB962C8B-B14F-4D97-AF65-F5344CB8AC3E}">
        <p14:creationId xmlns:p14="http://schemas.microsoft.com/office/powerpoint/2010/main" val="87389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4040279" y="2103966"/>
            <a:ext cx="3422469" cy="143715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STUDENT</a:t>
            </a:r>
            <a:endParaRPr lang="en-US" sz="4400" b="1" dirty="0"/>
          </a:p>
        </p:txBody>
      </p:sp>
      <p:sp>
        <p:nvSpPr>
          <p:cNvPr id="5" name="Down Arrow 4"/>
          <p:cNvSpPr/>
          <p:nvPr/>
        </p:nvSpPr>
        <p:spPr>
          <a:xfrm rot="2957509">
            <a:off x="3081471" y="2850711"/>
            <a:ext cx="535577" cy="14688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3852" y="4523979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ROLL NO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265502" y="4523979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NAME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969993" y="4523978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GENDER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2667" y="4523978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8884" y="4523978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CLASS</a:t>
            </a:r>
          </a:p>
        </p:txBody>
      </p:sp>
      <p:sp>
        <p:nvSpPr>
          <p:cNvPr id="11" name="Down Arrow 10"/>
          <p:cNvSpPr/>
          <p:nvPr/>
        </p:nvSpPr>
        <p:spPr>
          <a:xfrm rot="1594589">
            <a:off x="4054869" y="3440299"/>
            <a:ext cx="535577" cy="9774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327244" y="3617321"/>
            <a:ext cx="535577" cy="88488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9290254">
            <a:off x="6610658" y="3438264"/>
            <a:ext cx="535577" cy="11002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8097748">
            <a:off x="7701093" y="2875894"/>
            <a:ext cx="535577" cy="17445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685801" y="2174716"/>
            <a:ext cx="4415243" cy="442202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STUDENT</a:t>
            </a:r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/>
          </a:p>
        </p:txBody>
      </p:sp>
      <p:sp>
        <p:nvSpPr>
          <p:cNvPr id="6" name="Rectangle 5"/>
          <p:cNvSpPr/>
          <p:nvPr/>
        </p:nvSpPr>
        <p:spPr>
          <a:xfrm>
            <a:off x="2871130" y="3296971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ROLL NO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162382" y="3259055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NAME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2123654" y="5221816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GENDER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2382" y="4195233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1300" y="4235439"/>
            <a:ext cx="1515291" cy="8098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CLASS</a:t>
            </a:r>
          </a:p>
        </p:txBody>
      </p:sp>
      <p:sp>
        <p:nvSpPr>
          <p:cNvPr id="15" name="Down Arrow 14"/>
          <p:cNvSpPr/>
          <p:nvPr/>
        </p:nvSpPr>
        <p:spPr>
          <a:xfrm rot="16200000">
            <a:off x="5996049" y="1943864"/>
            <a:ext cx="560933" cy="22474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734146" y="2568967"/>
            <a:ext cx="1605797" cy="9710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ASAD</a:t>
            </a:r>
            <a:endParaRPr lang="en-US" sz="3200" b="1" dirty="0"/>
          </a:p>
        </p:txBody>
      </p:sp>
      <p:sp>
        <p:nvSpPr>
          <p:cNvPr id="17" name="Down Arrow 16"/>
          <p:cNvSpPr/>
          <p:nvPr/>
        </p:nvSpPr>
        <p:spPr>
          <a:xfrm rot="16200000">
            <a:off x="6137748" y="3139924"/>
            <a:ext cx="560933" cy="22474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75845" y="3765027"/>
            <a:ext cx="1605797" cy="9710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ALI</a:t>
            </a:r>
            <a:endParaRPr lang="en-US" sz="3200" b="1" dirty="0"/>
          </a:p>
        </p:txBody>
      </p:sp>
      <p:sp>
        <p:nvSpPr>
          <p:cNvPr id="19" name="Down Arrow 18"/>
          <p:cNvSpPr/>
          <p:nvPr/>
        </p:nvSpPr>
        <p:spPr>
          <a:xfrm rot="16200000">
            <a:off x="6110811" y="4335984"/>
            <a:ext cx="560933" cy="22474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48908" y="4961087"/>
            <a:ext cx="1605797" cy="9710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ZAIN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803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Syntax: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Access_Specifiers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&lt;</a:t>
            </a:r>
            <a:r>
              <a:rPr lang="en-US" dirty="0" err="1" smtClean="0"/>
              <a:t>struct_name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Members here…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Structures belongs to procedural language.</a:t>
            </a:r>
          </a:p>
          <a:p>
            <a:r>
              <a:rPr lang="en-US" dirty="0" smtClean="0"/>
              <a:t>Classes </a:t>
            </a:r>
            <a:r>
              <a:rPr lang="en-US" dirty="0"/>
              <a:t>belongs to </a:t>
            </a:r>
            <a:r>
              <a:rPr lang="en-US" dirty="0" smtClean="0"/>
              <a:t>OOP </a:t>
            </a:r>
            <a:r>
              <a:rPr lang="en-US" dirty="0"/>
              <a:t>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Structures in C Programming Language can contain only fields / variables.</a:t>
            </a:r>
          </a:p>
          <a:p>
            <a:r>
              <a:rPr lang="en-US" dirty="0"/>
              <a:t>Structures in </a:t>
            </a:r>
            <a:r>
              <a:rPr lang="en-US" dirty="0" smtClean="0"/>
              <a:t>C# </a:t>
            </a:r>
            <a:r>
              <a:rPr lang="en-US" dirty="0"/>
              <a:t>Programming </a:t>
            </a:r>
            <a:r>
              <a:rPr lang="en-US" dirty="0" smtClean="0"/>
              <a:t>Language can contain most of the members that a class can contain like Methods, Fields, Constructors, Properties, Indexers 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9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C#, classes and </a:t>
            </a:r>
            <a:r>
              <a:rPr lang="en-US" dirty="0" err="1"/>
              <a:t>structs</a:t>
            </a:r>
            <a:r>
              <a:rPr lang="en-US" dirty="0"/>
              <a:t> are blueprints that are used to create instance of a class. </a:t>
            </a:r>
            <a:endParaRPr lang="en-US" dirty="0" smtClean="0"/>
          </a:p>
          <a:p>
            <a:r>
              <a:rPr lang="en-US" dirty="0" smtClean="0"/>
              <a:t>Structure </a:t>
            </a:r>
            <a:r>
              <a:rPr lang="en-US" dirty="0"/>
              <a:t>is a value type.</a:t>
            </a:r>
          </a:p>
          <a:p>
            <a:r>
              <a:rPr lang="en-US" dirty="0" smtClean="0"/>
              <a:t>Structures </a:t>
            </a:r>
            <a:r>
              <a:rPr lang="en-US" dirty="0"/>
              <a:t>are stored in </a:t>
            </a:r>
            <a:r>
              <a:rPr lang="en-US" b="1" dirty="0"/>
              <a:t>stack memory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is a reference type and it is stored in </a:t>
            </a:r>
            <a:r>
              <a:rPr lang="en-US" b="1" dirty="0" smtClean="0"/>
              <a:t>Heap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0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Stack memory is small in size.</a:t>
            </a:r>
          </a:p>
          <a:p>
            <a:r>
              <a:rPr lang="en-US" dirty="0" smtClean="0"/>
              <a:t>While Heap </a:t>
            </a:r>
            <a:r>
              <a:rPr lang="en-US" dirty="0"/>
              <a:t>memory is </a:t>
            </a:r>
            <a:r>
              <a:rPr lang="en-US" dirty="0" smtClean="0"/>
              <a:t>big </a:t>
            </a:r>
            <a:r>
              <a:rPr lang="en-US" dirty="0"/>
              <a:t>in size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Class and Structures both are used to represent entities like student, employee, customer etc.</a:t>
            </a:r>
          </a:p>
          <a:p>
            <a:r>
              <a:rPr lang="en-US" dirty="0" smtClean="0"/>
              <a:t>We can use class for representing large amount of data.</a:t>
            </a:r>
          </a:p>
          <a:p>
            <a:r>
              <a:rPr lang="en-US" dirty="0" smtClean="0"/>
              <a:t>On the other hand we can use structures for representing small amount of data.</a:t>
            </a:r>
          </a:p>
          <a:p>
            <a:r>
              <a:rPr lang="en-US" dirty="0" err="1"/>
              <a:t>Structs</a:t>
            </a:r>
            <a:r>
              <a:rPr lang="en-US" dirty="0"/>
              <a:t> are used for lightweight objects such as Color, Rectangle, Point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5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tring is a class, reference type.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is a </a:t>
            </a:r>
            <a:r>
              <a:rPr lang="en-US" dirty="0" err="1" smtClean="0"/>
              <a:t>struct</a:t>
            </a:r>
            <a:r>
              <a:rPr lang="en-US" dirty="0" smtClean="0"/>
              <a:t>, value type.</a:t>
            </a:r>
          </a:p>
          <a:p>
            <a:r>
              <a:rPr lang="en-US" dirty="0" smtClean="0"/>
              <a:t>Pre-defined reference types are big in size.</a:t>
            </a:r>
          </a:p>
          <a:p>
            <a:r>
              <a:rPr lang="en-US" dirty="0"/>
              <a:t>Pre-defined </a:t>
            </a:r>
            <a:r>
              <a:rPr lang="en-US" dirty="0" smtClean="0"/>
              <a:t>value </a:t>
            </a:r>
            <a:r>
              <a:rPr lang="en-US" dirty="0"/>
              <a:t>types are </a:t>
            </a:r>
            <a:r>
              <a:rPr lang="en-US" dirty="0" smtClean="0"/>
              <a:t>small </a:t>
            </a:r>
            <a:r>
              <a:rPr lang="en-US" dirty="0"/>
              <a:t>in size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58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544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  <vt:lpstr>STRUCTURES IN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IN C#</dc:title>
  <dc:creator>Mohammad Adil</dc:creator>
  <cp:lastModifiedBy>Mohammad Adil</cp:lastModifiedBy>
  <cp:revision>39</cp:revision>
  <dcterms:created xsi:type="dcterms:W3CDTF">2020-04-27T16:47:15Z</dcterms:created>
  <dcterms:modified xsi:type="dcterms:W3CDTF">2020-04-27T21:56:07Z</dcterms:modified>
</cp:coreProperties>
</file>