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811B-0110-40C2-B13F-DF6AAC616481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9AE1E-F8C1-45B5-A02F-B8BB57A93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51F4-CD9D-4C12-B626-6D58352B61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5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61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F10538-1061-4118-A56A-6AEA52F3298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BCE65C-01D4-4E0F-AB13-4267F630A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2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Arithmetic Operators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9094"/>
          </a:xfrm>
        </p:spPr>
        <p:txBody>
          <a:bodyPr>
            <a:normAutofit/>
          </a:bodyPr>
          <a:lstStyle/>
          <a:p>
            <a:r>
              <a:rPr lang="en-US" sz="2800" dirty="0"/>
              <a:t>Arithmetic operators are </a:t>
            </a:r>
            <a:r>
              <a:rPr lang="en-US" sz="2800" b="1" dirty="0"/>
              <a:t>binary operators</a:t>
            </a:r>
            <a:r>
              <a:rPr lang="en-US" sz="2800" dirty="0"/>
              <a:t> because they work with </a:t>
            </a:r>
            <a:r>
              <a:rPr lang="en-US" sz="2800" b="1" dirty="0" smtClean="0"/>
              <a:t>two operands</a:t>
            </a:r>
            <a:r>
              <a:rPr lang="en-US" sz="2800" dirty="0"/>
              <a:t>, with the operator being placed in between the operands.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operators allow you to perform computations on numeric or </a:t>
            </a:r>
            <a:r>
              <a:rPr lang="en-US" sz="2800" dirty="0" smtClean="0"/>
              <a:t>string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0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8517"/>
            <a:ext cx="10131425" cy="1456267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Increment And Decrement Operators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84917"/>
            <a:ext cx="10131425" cy="47838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</a:t>
            </a:r>
            <a:r>
              <a:rPr lang="en-US" sz="2800" dirty="0"/>
              <a:t>of the most common calculations performed in programming are </a:t>
            </a:r>
            <a:r>
              <a:rPr lang="en-US" sz="2800" dirty="0" smtClean="0"/>
              <a:t>increasing and </a:t>
            </a:r>
            <a:r>
              <a:rPr lang="en-US" sz="2800" dirty="0"/>
              <a:t>decreasing the value of the variable by 1.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C#, the increment operator (++) is used to increase the value by 1 while </a:t>
            </a:r>
            <a:r>
              <a:rPr lang="en-US" sz="2800" dirty="0" smtClean="0"/>
              <a:t>the decrement </a:t>
            </a:r>
            <a:r>
              <a:rPr lang="en-US" sz="2800" dirty="0"/>
              <a:t>operator (--) is used to decrease the value by 1.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operator is placed before the operand, the expression is </a:t>
            </a:r>
            <a:r>
              <a:rPr lang="en-US" sz="2800" dirty="0" smtClean="0"/>
              <a:t>called </a:t>
            </a:r>
            <a:r>
              <a:rPr lang="en-US" sz="2800" b="1" dirty="0" smtClean="0"/>
              <a:t>pre-increment</a:t>
            </a:r>
            <a:r>
              <a:rPr lang="en-US" sz="2800" dirty="0" smtClean="0"/>
              <a:t> </a:t>
            </a:r>
            <a:r>
              <a:rPr lang="en-US" sz="2800" dirty="0"/>
              <a:t>or </a:t>
            </a:r>
            <a:r>
              <a:rPr lang="en-US" sz="2800" b="1" dirty="0"/>
              <a:t>pre-decrement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operator is placed after the operand, the expression is called </a:t>
            </a:r>
            <a:r>
              <a:rPr lang="en-US" sz="2800" b="1" dirty="0" smtClean="0"/>
              <a:t>post-increment</a:t>
            </a:r>
            <a:r>
              <a:rPr lang="en-US" sz="2800" dirty="0" smtClean="0"/>
              <a:t> </a:t>
            </a:r>
            <a:r>
              <a:rPr lang="en-US" sz="2800" dirty="0"/>
              <a:t>or </a:t>
            </a:r>
            <a:r>
              <a:rPr lang="en-US" sz="2800" b="1" dirty="0"/>
              <a:t>post-decrement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5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Ternary Or Conditional Operators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C# includes a special type of decision making operator </a:t>
            </a:r>
            <a:r>
              <a:rPr lang="en-US" sz="2800" b="1" dirty="0" smtClean="0"/>
              <a:t>? : </a:t>
            </a:r>
            <a:r>
              <a:rPr lang="en-US" sz="2800" dirty="0" smtClean="0"/>
              <a:t>called the ternary operator.</a:t>
            </a:r>
            <a:endParaRPr lang="en-US" sz="2800" dirty="0" smtClean="0"/>
          </a:p>
          <a:p>
            <a:r>
              <a:rPr lang="en-US" sz="2800" b="1" dirty="0" smtClean="0"/>
              <a:t>Syntax:</a:t>
            </a:r>
          </a:p>
          <a:p>
            <a:r>
              <a:rPr lang="en-US" sz="2800" dirty="0"/>
              <a:t>Boolean Expression ? First Statement : Second Statement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21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Precedence Of Operators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Operators in C# have certain associated priority levels.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C# compiler executes operators in the sequence defined by the priority level of the operators. </a:t>
            </a:r>
            <a:endParaRPr lang="en-US" sz="2800" dirty="0" smtClean="0"/>
          </a:p>
          <a:p>
            <a:r>
              <a:rPr lang="en-US" sz="2800" b="1" dirty="0" smtClean="0"/>
              <a:t>EXAMPLE:</a:t>
            </a:r>
          </a:p>
          <a:p>
            <a:r>
              <a:rPr lang="en-US" sz="2800" dirty="0"/>
              <a:t>8 / 2 - 3 + 2 * 2</a:t>
            </a:r>
          </a:p>
        </p:txBody>
      </p:sp>
    </p:spTree>
    <p:extLst>
      <p:ext uri="{BB962C8B-B14F-4D97-AF65-F5344CB8AC3E}">
        <p14:creationId xmlns:p14="http://schemas.microsoft.com/office/powerpoint/2010/main" val="10166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9094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+</a:t>
            </a:r>
          </a:p>
          <a:p>
            <a:r>
              <a:rPr lang="en-US" sz="3200" dirty="0" smtClean="0"/>
              <a:t>-</a:t>
            </a:r>
          </a:p>
          <a:p>
            <a:r>
              <a:rPr lang="en-US" sz="3200" dirty="0" smtClean="0"/>
              <a:t>/</a:t>
            </a:r>
          </a:p>
          <a:p>
            <a:r>
              <a:rPr lang="en-US" sz="3200" dirty="0" smtClean="0"/>
              <a:t>*</a:t>
            </a:r>
          </a:p>
          <a:p>
            <a:r>
              <a:rPr lang="en-US" sz="3200" dirty="0"/>
              <a:t>%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08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03" y="308517"/>
            <a:ext cx="10131425" cy="1456267"/>
          </a:xfrm>
        </p:spPr>
        <p:txBody>
          <a:bodyPr/>
          <a:lstStyle/>
          <a:p>
            <a:r>
              <a:rPr lang="en-US" dirty="0" smtClean="0"/>
              <a:t>Arithmetic Operators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81" y="1764783"/>
            <a:ext cx="10353391" cy="4624865"/>
          </a:xfrm>
        </p:spPr>
      </p:pic>
    </p:spTree>
    <p:extLst>
      <p:ext uri="{BB962C8B-B14F-4D97-AF65-F5344CB8AC3E}">
        <p14:creationId xmlns:p14="http://schemas.microsoft.com/office/powerpoint/2010/main" val="28371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0458"/>
            <a:ext cx="10131425" cy="1456267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Relational Or Comparison Operators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86725"/>
            <a:ext cx="10131425" cy="4803285"/>
          </a:xfrm>
        </p:spPr>
        <p:txBody>
          <a:bodyPr>
            <a:noAutofit/>
          </a:bodyPr>
          <a:lstStyle/>
          <a:p>
            <a:r>
              <a:rPr lang="en-US" sz="2800" dirty="0"/>
              <a:t>Relational operators make a comparison between two </a:t>
            </a:r>
            <a:r>
              <a:rPr lang="en-US" sz="2800" b="1" dirty="0"/>
              <a:t>operands</a:t>
            </a:r>
            <a:r>
              <a:rPr lang="en-US" sz="2800" dirty="0"/>
              <a:t> and return a </a:t>
            </a:r>
            <a:r>
              <a:rPr lang="en-US" sz="2800" b="1" dirty="0" err="1"/>
              <a:t>boolean</a:t>
            </a:r>
            <a:r>
              <a:rPr lang="en-US" sz="2800" dirty="0"/>
              <a:t> value, true, or false. </a:t>
            </a:r>
          </a:p>
          <a:p>
            <a:r>
              <a:rPr lang="en-US" sz="2800" b="1" dirty="0" smtClean="0"/>
              <a:t>==</a:t>
            </a:r>
          </a:p>
          <a:p>
            <a:r>
              <a:rPr lang="en-US" sz="2800" b="1" dirty="0" smtClean="0"/>
              <a:t>!=</a:t>
            </a:r>
          </a:p>
          <a:p>
            <a:r>
              <a:rPr lang="en-US" sz="2800" b="1" dirty="0" smtClean="0"/>
              <a:t>&gt;</a:t>
            </a:r>
          </a:p>
          <a:p>
            <a:r>
              <a:rPr lang="en-US" sz="2800" b="1" dirty="0" smtClean="0"/>
              <a:t>&lt;</a:t>
            </a:r>
          </a:p>
          <a:p>
            <a:r>
              <a:rPr lang="en-US" sz="2800" b="1" dirty="0" smtClean="0"/>
              <a:t>&gt;=</a:t>
            </a:r>
          </a:p>
          <a:p>
            <a:r>
              <a:rPr lang="en-US" sz="2800" b="1" dirty="0" smtClean="0"/>
              <a:t>&lt;=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84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Logical Or Conditional Operators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 </a:t>
            </a:r>
            <a:r>
              <a:rPr lang="en-US" sz="2800" dirty="0"/>
              <a:t>operators perform </a:t>
            </a:r>
            <a:r>
              <a:rPr lang="en-US" sz="2800" dirty="0" err="1"/>
              <a:t>boolean</a:t>
            </a:r>
            <a:r>
              <a:rPr lang="en-US" sz="2800" dirty="0"/>
              <a:t> logical operations on both the operands. They return a </a:t>
            </a:r>
            <a:r>
              <a:rPr lang="en-US" sz="2800" dirty="0" err="1"/>
              <a:t>boolean</a:t>
            </a:r>
            <a:r>
              <a:rPr lang="en-US" sz="2800" dirty="0"/>
              <a:t> value based on the logical operator used</a:t>
            </a:r>
            <a:r>
              <a:rPr lang="en-US" sz="2800" dirty="0" smtClean="0"/>
              <a:t>.</a:t>
            </a:r>
          </a:p>
          <a:p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There </a:t>
            </a:r>
            <a:r>
              <a:rPr lang="en-US" sz="2600" b="1" dirty="0"/>
              <a:t>are two types of conditional </a:t>
            </a:r>
            <a:r>
              <a:rPr lang="en-US" sz="2600" b="1" dirty="0" smtClean="0"/>
              <a:t>operators.</a:t>
            </a:r>
          </a:p>
          <a:p>
            <a:r>
              <a:rPr lang="en-US" sz="2600" dirty="0" smtClean="0"/>
              <a:t>CONDITIONAL AND (&amp;&amp;) </a:t>
            </a:r>
          </a:p>
          <a:p>
            <a:r>
              <a:rPr lang="en-US" sz="2600" dirty="0" smtClean="0"/>
              <a:t>CONDITIONAL OR (||).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00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 CONDITIONAL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logical </a:t>
            </a:r>
            <a:r>
              <a:rPr lang="en-US" sz="2600" dirty="0"/>
              <a:t>operators perform </a:t>
            </a:r>
            <a:r>
              <a:rPr lang="en-US" sz="2600" dirty="0" err="1"/>
              <a:t>boolean</a:t>
            </a:r>
            <a:r>
              <a:rPr lang="en-US" sz="2600" dirty="0"/>
              <a:t> logical operations on both the operands. They return a </a:t>
            </a:r>
            <a:r>
              <a:rPr lang="en-US" sz="2600" dirty="0" err="1"/>
              <a:t>boolean</a:t>
            </a:r>
            <a:r>
              <a:rPr lang="en-US" sz="2600" dirty="0"/>
              <a:t> value based on the logical operator used</a:t>
            </a:r>
            <a:r>
              <a:rPr lang="en-US" sz="2600" dirty="0" smtClean="0"/>
              <a:t>.</a:t>
            </a:r>
          </a:p>
          <a:p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There </a:t>
            </a:r>
            <a:r>
              <a:rPr lang="en-US" sz="2600" b="1" dirty="0"/>
              <a:t>are two types of conditional </a:t>
            </a:r>
            <a:r>
              <a:rPr lang="en-US" sz="2600" b="1" dirty="0" smtClean="0"/>
              <a:t>operators.</a:t>
            </a:r>
          </a:p>
          <a:p>
            <a:r>
              <a:rPr lang="en-US" sz="2600" dirty="0" smtClean="0"/>
              <a:t>CONDITIONAL AND (&amp;&amp;) </a:t>
            </a:r>
          </a:p>
          <a:p>
            <a:r>
              <a:rPr lang="en-US" sz="2600" dirty="0" smtClean="0"/>
              <a:t>CONDITIONAL OR (||). </a:t>
            </a:r>
            <a:endParaRPr lang="en-US" sz="26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2" y="2150771"/>
            <a:ext cx="11215458" cy="4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 CONDITIONAL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logical </a:t>
            </a:r>
            <a:r>
              <a:rPr lang="en-US" sz="2600" dirty="0"/>
              <a:t>operators perform </a:t>
            </a:r>
            <a:r>
              <a:rPr lang="en-US" sz="2600" dirty="0" err="1"/>
              <a:t>boolean</a:t>
            </a:r>
            <a:r>
              <a:rPr lang="en-US" sz="2600" dirty="0"/>
              <a:t> logical operations on both the operands. They return a </a:t>
            </a:r>
            <a:r>
              <a:rPr lang="en-US" sz="2600" dirty="0" err="1"/>
              <a:t>boolean</a:t>
            </a:r>
            <a:r>
              <a:rPr lang="en-US" sz="2600" dirty="0"/>
              <a:t> value based on the logical operator used</a:t>
            </a:r>
            <a:r>
              <a:rPr lang="en-US" sz="2600" dirty="0" smtClean="0"/>
              <a:t>.</a:t>
            </a:r>
          </a:p>
          <a:p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There </a:t>
            </a:r>
            <a:r>
              <a:rPr lang="en-US" sz="2600" b="1" dirty="0"/>
              <a:t>are two types of conditional </a:t>
            </a:r>
            <a:r>
              <a:rPr lang="en-US" sz="2600" b="1" dirty="0" smtClean="0"/>
              <a:t>operators.</a:t>
            </a:r>
          </a:p>
          <a:p>
            <a:r>
              <a:rPr lang="en-US" sz="2600" dirty="0" smtClean="0"/>
              <a:t>CONDITIONAL AND (&amp;&amp;) </a:t>
            </a:r>
          </a:p>
          <a:p>
            <a:r>
              <a:rPr lang="en-US" sz="2600" dirty="0" smtClean="0"/>
              <a:t>CONDITIONAL OR (||). </a:t>
            </a:r>
            <a:endParaRPr lang="en-US" sz="26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8" y="2065867"/>
            <a:ext cx="11173365" cy="44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Assignment Operators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600" dirty="0"/>
              <a:t>Assignment operators are used to assign the value of the right side operand </a:t>
            </a:r>
            <a:r>
              <a:rPr lang="en-US" sz="2600" dirty="0" smtClean="0"/>
              <a:t>to the </a:t>
            </a:r>
            <a:r>
              <a:rPr lang="en-US" sz="2600" dirty="0"/>
              <a:t>operand on the left side using the equal to operator (=).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assignment operators are divided into two categories in C#. These are </a:t>
            </a:r>
            <a:r>
              <a:rPr lang="en-US" sz="2600" dirty="0" smtClean="0"/>
              <a:t>as follows</a:t>
            </a:r>
            <a:r>
              <a:rPr lang="en-US" sz="2600" dirty="0"/>
              <a:t>:</a:t>
            </a:r>
          </a:p>
          <a:p>
            <a:pPr lvl="1"/>
            <a:r>
              <a:rPr lang="en-US" sz="2800" b="1" dirty="0" smtClean="0"/>
              <a:t>Simple </a:t>
            </a:r>
            <a:r>
              <a:rPr lang="en-US" sz="2800" b="1" dirty="0"/>
              <a:t>assignment operators: </a:t>
            </a:r>
            <a:r>
              <a:rPr lang="en-US" sz="2400" dirty="0"/>
              <a:t>The simple assignment operator is =, which is used to assign </a:t>
            </a:r>
            <a:r>
              <a:rPr lang="en-US" sz="2400" dirty="0" smtClean="0"/>
              <a:t>a value </a:t>
            </a:r>
            <a:r>
              <a:rPr lang="en-US" sz="2400" dirty="0"/>
              <a:t>or result of an expression to a variable.</a:t>
            </a:r>
          </a:p>
          <a:p>
            <a:pPr lvl="1"/>
            <a:r>
              <a:rPr lang="en-US" sz="2800" b="1" dirty="0"/>
              <a:t>Compound assignment operators: </a:t>
            </a:r>
            <a:r>
              <a:rPr lang="en-US" sz="2400" dirty="0"/>
              <a:t>The compound assignment operators are formed </a:t>
            </a:r>
            <a:r>
              <a:rPr lang="en-US" sz="2400" dirty="0" smtClean="0"/>
              <a:t>by combining </a:t>
            </a:r>
            <a:r>
              <a:rPr lang="en-US" sz="2400" dirty="0"/>
              <a:t>the </a:t>
            </a:r>
            <a:r>
              <a:rPr lang="en-US" sz="2400" b="1" dirty="0"/>
              <a:t>simple assignment operator </a:t>
            </a:r>
            <a:r>
              <a:rPr lang="en-US" sz="2400" dirty="0"/>
              <a:t>with the </a:t>
            </a:r>
            <a:r>
              <a:rPr lang="en-US" sz="2400" b="1" dirty="0"/>
              <a:t>arithmetic operators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71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800" b="1" dirty="0"/>
              <a:t>Compound assignment operators</a:t>
            </a:r>
            <a:r>
              <a:rPr lang="en-US" sz="2800" b="1" dirty="0" smtClean="0"/>
              <a:t>:</a:t>
            </a:r>
          </a:p>
          <a:p>
            <a:r>
              <a:rPr lang="en-US" sz="2800" b="1" dirty="0" smtClean="0"/>
              <a:t>+=</a:t>
            </a:r>
          </a:p>
          <a:p>
            <a:r>
              <a:rPr lang="en-US" sz="2800" b="1" dirty="0" smtClean="0"/>
              <a:t>-=</a:t>
            </a:r>
          </a:p>
          <a:p>
            <a:r>
              <a:rPr lang="en-US" sz="2800" b="1" dirty="0" smtClean="0"/>
              <a:t>*=</a:t>
            </a:r>
          </a:p>
          <a:p>
            <a:r>
              <a:rPr lang="en-US" sz="2800" b="1" dirty="0" smtClean="0"/>
              <a:t>/=</a:t>
            </a:r>
          </a:p>
          <a:p>
            <a:r>
              <a:rPr lang="en-US" sz="2800" b="1" dirty="0" smtClean="0"/>
              <a:t>%=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31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420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Arithmetic Operators </vt:lpstr>
      <vt:lpstr>Arithmetic Operators </vt:lpstr>
      <vt:lpstr>Arithmetic Operators </vt:lpstr>
      <vt:lpstr>Relational Or Comparison Operators </vt:lpstr>
      <vt:lpstr>Logical Or Conditional Operators</vt:lpstr>
      <vt:lpstr>Logical OR CONDITIONAL Operators</vt:lpstr>
      <vt:lpstr>Logical OR CONDITIONAL Operators</vt:lpstr>
      <vt:lpstr>Assignment Operators</vt:lpstr>
      <vt:lpstr>ASSIGNMENT OPERATORS</vt:lpstr>
      <vt:lpstr>Increment And Decrement Operators</vt:lpstr>
      <vt:lpstr>Ternary Or Conditional Operators</vt:lpstr>
      <vt:lpstr>Precedence Of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Operators </dc:title>
  <dc:creator>Mohammad Adil</dc:creator>
  <cp:lastModifiedBy>Mohammad Adil</cp:lastModifiedBy>
  <cp:revision>4</cp:revision>
  <dcterms:created xsi:type="dcterms:W3CDTF">2021-11-15T13:37:33Z</dcterms:created>
  <dcterms:modified xsi:type="dcterms:W3CDTF">2021-11-15T14:14:01Z</dcterms:modified>
</cp:coreProperties>
</file>