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Dot 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7" y="186206"/>
            <a:ext cx="6509518" cy="3638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88" y="2279493"/>
            <a:ext cx="36957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088"/>
            <a:ext cx="4714875" cy="3448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401516"/>
            <a:ext cx="5575345" cy="3479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2156" t="39745" r="53966" b="23987"/>
          <a:stretch/>
        </p:blipFill>
        <p:spPr>
          <a:xfrm>
            <a:off x="669701" y="3896280"/>
            <a:ext cx="5937161" cy="26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9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7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7729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What is Dot Net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Dot Net</dc:title>
  <dc:creator>Abdul</dc:creator>
  <cp:lastModifiedBy>Abdul</cp:lastModifiedBy>
  <cp:revision>6</cp:revision>
  <dcterms:created xsi:type="dcterms:W3CDTF">2022-07-28T09:23:27Z</dcterms:created>
  <dcterms:modified xsi:type="dcterms:W3CDTF">2022-08-02T18:12:35Z</dcterms:modified>
</cp:coreProperties>
</file>