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322" r:id="rId5"/>
    <p:sldId id="323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21" y="5029200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0" y="1219200"/>
            <a:ext cx="8763002" cy="2895600"/>
          </a:xfrm>
        </p:spPr>
        <p:txBody>
          <a:bodyPr>
            <a:normAutofit/>
          </a:bodyPr>
          <a:lstStyle/>
          <a:p>
            <a:r>
              <a:rPr lang="en-US" sz="7200" dirty="0"/>
              <a:t>Download VS Code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012" y="4419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395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Code Useful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babel </a:t>
            </a:r>
            <a:r>
              <a:rPr lang="en-US" dirty="0" err="1" smtClean="0"/>
              <a:t>javascript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es6 code </a:t>
            </a:r>
            <a:r>
              <a:rPr lang="en-US" dirty="0" smtClean="0"/>
              <a:t>snippets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smtClean="0"/>
              <a:t>icons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Bracket </a:t>
            </a:r>
            <a:r>
              <a:rPr lang="en-US" dirty="0" smtClean="0"/>
              <a:t>Highlighter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 rename tag</a:t>
            </a:r>
          </a:p>
        </p:txBody>
      </p:sp>
    </p:spTree>
    <p:extLst>
      <p:ext uri="{BB962C8B-B14F-4D97-AF65-F5344CB8AC3E}">
        <p14:creationId xmlns:p14="http://schemas.microsoft.com/office/powerpoint/2010/main" val="40824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118</TotalTime>
  <Words>29</Words>
  <Application>Microsoft Office PowerPoint</Application>
  <PresentationFormat>Custom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Blue atom design template</vt:lpstr>
      <vt:lpstr>Download VS Code &amp; Extensions</vt:lpstr>
      <vt:lpstr>VS Code Useful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55</cp:revision>
  <dcterms:created xsi:type="dcterms:W3CDTF">2022-06-17T05:58:44Z</dcterms:created>
  <dcterms:modified xsi:type="dcterms:W3CDTF">2022-06-21T11:11:27Z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