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322" r:id="rId5"/>
    <p:sldId id="323" r:id="rId6"/>
    <p:sldId id="324" r:id="rId7"/>
    <p:sldId id="325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81" autoAdjust="0"/>
  </p:normalViewPr>
  <p:slideViewPr>
    <p:cSldViewPr showGuides="1">
      <p:cViewPr varScale="1">
        <p:scale>
          <a:sx n="73" d="100"/>
          <a:sy n="73" d="100"/>
        </p:scale>
        <p:origin x="618" y="84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6/21/2022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6/21/2022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6812" y="241480"/>
            <a:ext cx="1857377" cy="114300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503637" y="1384481"/>
            <a:ext cx="963725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5045278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0" y="1447800"/>
            <a:ext cx="8763002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Installing React JS &amp; Creating First React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279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7612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5812" y="3962400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 smtClean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812" y="530908"/>
            <a:ext cx="1866217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React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Step:</a:t>
            </a:r>
          </a:p>
          <a:p>
            <a:pPr lvl="1"/>
            <a:r>
              <a:rPr lang="en-US" dirty="0" smtClean="0"/>
              <a:t>Install VS Code &amp; Extensions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Step:</a:t>
            </a:r>
          </a:p>
          <a:p>
            <a:pPr lvl="1"/>
            <a:r>
              <a:rPr lang="en-US" dirty="0"/>
              <a:t>Install Node JS &amp; NPM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installing Node JS &amp; NPM check the version of Node JS &amp; NPM.</a:t>
            </a:r>
          </a:p>
          <a:p>
            <a:r>
              <a:rPr lang="en-US" dirty="0"/>
              <a:t>n</a:t>
            </a:r>
            <a:r>
              <a:rPr lang="en-US" dirty="0" smtClean="0"/>
              <a:t>ode </a:t>
            </a:r>
            <a:r>
              <a:rPr lang="en-US" dirty="0"/>
              <a:t>-</a:t>
            </a:r>
            <a:r>
              <a:rPr lang="en-US" dirty="0" smtClean="0"/>
              <a:t>v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-v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React From VS Code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–g create-react-app</a:t>
            </a:r>
          </a:p>
          <a:p>
            <a:endParaRPr lang="en-US" dirty="0"/>
          </a:p>
          <a:p>
            <a:r>
              <a:rPr lang="en-US" sz="2800" i="1" dirty="0" smtClean="0"/>
              <a:t>Check the version of “create-react-app” by using</a:t>
            </a:r>
          </a:p>
          <a:p>
            <a:r>
              <a:rPr lang="en-US" dirty="0" smtClean="0"/>
              <a:t>create-react-app –version</a:t>
            </a:r>
          </a:p>
          <a:p>
            <a:endParaRPr lang="en-US" dirty="0"/>
          </a:p>
          <a:p>
            <a:r>
              <a:rPr lang="en-US" sz="2800" i="1" dirty="0" smtClean="0"/>
              <a:t>Creating React App By Using</a:t>
            </a:r>
          </a:p>
          <a:p>
            <a:r>
              <a:rPr lang="en-US" dirty="0" smtClean="0"/>
              <a:t>create-react-app “</a:t>
            </a:r>
            <a:r>
              <a:rPr lang="en-US" dirty="0" err="1" smtClean="0"/>
              <a:t>App_Name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4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React App 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Npm</a:t>
            </a:r>
            <a:r>
              <a:rPr lang="en-US" sz="3200" dirty="0" smtClean="0"/>
              <a:t> start</a:t>
            </a:r>
          </a:p>
          <a:p>
            <a:r>
              <a:rPr lang="en-US" sz="3200" dirty="0" smtClean="0"/>
              <a:t>It </a:t>
            </a:r>
            <a:r>
              <a:rPr lang="en-US" sz="3200" dirty="0" smtClean="0"/>
              <a:t>serves </a:t>
            </a:r>
            <a:r>
              <a:rPr lang="en-US" sz="3200" dirty="0" smtClean="0"/>
              <a:t>our react app on </a:t>
            </a:r>
            <a:r>
              <a:rPr lang="en-US" sz="3200" dirty="0" smtClean="0"/>
              <a:t>3000 </a:t>
            </a:r>
            <a:r>
              <a:rPr lang="en-US" sz="3200" dirty="0" smtClean="0"/>
              <a:t>port number of localhost.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783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276</TotalTime>
  <Words>107</Words>
  <Application>Microsoft Office PowerPoint</Application>
  <PresentationFormat>Custom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Blue atom design template</vt:lpstr>
      <vt:lpstr>Installing React JS &amp; Creating First React App</vt:lpstr>
      <vt:lpstr>Installing React JS</vt:lpstr>
      <vt:lpstr>Installing React From VS Code Terminal</vt:lpstr>
      <vt:lpstr>Starting React App On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 JS</dc:title>
  <dc:creator>Mohammad Adil</dc:creator>
  <cp:lastModifiedBy>Mohammad Adil</cp:lastModifiedBy>
  <cp:revision>68</cp:revision>
  <dcterms:created xsi:type="dcterms:W3CDTF">2022-06-17T05:58:44Z</dcterms:created>
  <dcterms:modified xsi:type="dcterms:W3CDTF">2022-06-21T14:22:03Z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