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322" r:id="rId5"/>
    <p:sldId id="323" r:id="rId6"/>
    <p:sldId id="324" r:id="rId7"/>
    <p:sldId id="325" r:id="rId8"/>
    <p:sldId id="326" r:id="rId9"/>
    <p:sldId id="32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81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6/27/2022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6/27/2022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6812" y="241480"/>
            <a:ext cx="1857377" cy="114300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0503637" y="1384481"/>
            <a:ext cx="963725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5045278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6/27/2022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0" y="1447800"/>
            <a:ext cx="8763002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WORKFLOW OF REACT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279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 smtClean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7612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5812" y="3962400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 smtClean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2812" y="530908"/>
            <a:ext cx="1866217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412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51412" y="2895600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Index.js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94825" y="4262735"/>
            <a:ext cx="22140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Entry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0412" y="229618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066212" y="2819400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App.js</a:t>
            </a:r>
            <a:endParaRPr lang="en-US" sz="3600" b="1" dirty="0"/>
          </a:p>
        </p:txBody>
      </p:sp>
      <p:sp>
        <p:nvSpPr>
          <p:cNvPr id="6" name="Right Arrow 5"/>
          <p:cNvSpPr/>
          <p:nvPr/>
        </p:nvSpPr>
        <p:spPr>
          <a:xfrm>
            <a:off x="7161212" y="30480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61212" y="34671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9706" y="4262735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212" y="2895600"/>
            <a:ext cx="2500984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Index.html</a:t>
            </a:r>
            <a:endParaRPr lang="en-US" sz="32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2894013" y="3276599"/>
            <a:ext cx="1948615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2736" y="224412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89" y="2261376"/>
            <a:ext cx="359265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“public”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48" y="4191000"/>
            <a:ext cx="2638864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Render / Display</a:t>
            </a:r>
          </a:p>
          <a:p>
            <a:r>
              <a:rPr lang="en-US" sz="2400" b="1" dirty="0" smtClean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02486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163739" y="997803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Index.js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9481" y="2369403"/>
            <a:ext cx="17059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Entry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5139" y="398383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278539" y="921603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App.js</a:t>
            </a:r>
            <a:endParaRPr lang="en-US" sz="3600" b="1" dirty="0"/>
          </a:p>
        </p:txBody>
      </p:sp>
      <p:sp>
        <p:nvSpPr>
          <p:cNvPr id="6" name="Right Arrow 5"/>
          <p:cNvSpPr/>
          <p:nvPr/>
        </p:nvSpPr>
        <p:spPr>
          <a:xfrm>
            <a:off x="7373539" y="1150203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373539" y="1569303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22033" y="2281535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5539" y="997803"/>
            <a:ext cx="2500984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Index.html</a:t>
            </a:r>
            <a:endParaRPr lang="en-US" sz="32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3106340" y="1378802"/>
            <a:ext cx="1948615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5063" y="346323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416" y="363579"/>
            <a:ext cx="359265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“public”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475" y="2293203"/>
            <a:ext cx="2638864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Render / Display</a:t>
            </a:r>
          </a:p>
          <a:p>
            <a:r>
              <a:rPr lang="en-US" sz="2400" b="1" dirty="0" smtClean="0"/>
              <a:t>HTML</a:t>
            </a:r>
          </a:p>
        </p:txBody>
      </p:sp>
      <p:sp>
        <p:nvSpPr>
          <p:cNvPr id="15" name="Right Arrow 14"/>
          <p:cNvSpPr/>
          <p:nvPr/>
        </p:nvSpPr>
        <p:spPr>
          <a:xfrm rot="5400000">
            <a:off x="5893473" y="3015734"/>
            <a:ext cx="597932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64657" y="3598817"/>
            <a:ext cx="3945311" cy="22467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err="1" smtClean="0"/>
              <a:t>root.render</a:t>
            </a:r>
            <a:r>
              <a:rPr lang="en-US" sz="2800" b="1" dirty="0"/>
              <a:t>(</a:t>
            </a:r>
          </a:p>
          <a:p>
            <a:r>
              <a:rPr lang="en-US" sz="2800" b="1" dirty="0"/>
              <a:t>  &lt;</a:t>
            </a:r>
            <a:r>
              <a:rPr lang="en-US" sz="2800" b="1" dirty="0" err="1"/>
              <a:t>React.StrictMode</a:t>
            </a:r>
            <a:r>
              <a:rPr lang="en-US" sz="2800" b="1" dirty="0"/>
              <a:t>&gt;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    &lt;App /&gt;</a:t>
            </a:r>
          </a:p>
          <a:p>
            <a:r>
              <a:rPr lang="en-US" sz="2800" b="1" dirty="0"/>
              <a:t>  &lt;/</a:t>
            </a:r>
            <a:r>
              <a:rPr lang="en-US" sz="2800" b="1" dirty="0" err="1"/>
              <a:t>React.StrictMode</a:t>
            </a:r>
            <a:r>
              <a:rPr lang="en-US" sz="2800" b="1" dirty="0"/>
              <a:t>&gt;</a:t>
            </a:r>
          </a:p>
          <a:p>
            <a:r>
              <a:rPr lang="en-US" sz="2800" b="1" dirty="0" smtClean="0"/>
              <a:t>);</a:t>
            </a:r>
            <a:endParaRPr lang="en-US" sz="2800" b="1" dirty="0"/>
          </a:p>
        </p:txBody>
      </p:sp>
      <p:sp>
        <p:nvSpPr>
          <p:cNvPr id="17" name="Right Arrow 16"/>
          <p:cNvSpPr/>
          <p:nvPr/>
        </p:nvSpPr>
        <p:spPr>
          <a:xfrm rot="10800000">
            <a:off x="6506537" y="4531701"/>
            <a:ext cx="3838802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Arrow 17"/>
          <p:cNvSpPr/>
          <p:nvPr/>
        </p:nvSpPr>
        <p:spPr>
          <a:xfrm rot="16200000">
            <a:off x="9275449" y="3622002"/>
            <a:ext cx="1971798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5539" y="4053550"/>
            <a:ext cx="2719014" cy="9541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/>
              <a:t>&lt;div id="root</a:t>
            </a:r>
            <a:r>
              <a:rPr lang="en-US" sz="2800" b="1" dirty="0" smtClean="0"/>
              <a:t>"&gt;</a:t>
            </a:r>
          </a:p>
          <a:p>
            <a:r>
              <a:rPr lang="en-US" sz="2800" b="1" dirty="0" smtClean="0"/>
              <a:t>&lt;/</a:t>
            </a:r>
            <a:r>
              <a:rPr lang="en-US" sz="2800" b="1" dirty="0"/>
              <a:t>div</a:t>
            </a:r>
            <a:r>
              <a:rPr lang="en-US" sz="2800" b="1" dirty="0" smtClean="0"/>
              <a:t>&gt;</a:t>
            </a:r>
            <a:endParaRPr lang="en-US" sz="2800" b="1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1234336" y="3158904"/>
            <a:ext cx="921191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278144" y="4325982"/>
            <a:ext cx="1123595" cy="39841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7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951412" y="2895600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Index.js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94825" y="4262735"/>
            <a:ext cx="2214068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Entry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0412" y="229618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066212" y="2819400"/>
            <a:ext cx="2057400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App.js</a:t>
            </a:r>
            <a:endParaRPr lang="en-US" sz="3600" b="1" dirty="0"/>
          </a:p>
        </p:txBody>
      </p:sp>
      <p:sp>
        <p:nvSpPr>
          <p:cNvPr id="6" name="Right Arrow 5"/>
          <p:cNvSpPr/>
          <p:nvPr/>
        </p:nvSpPr>
        <p:spPr>
          <a:xfrm>
            <a:off x="7161212" y="30480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61212" y="3467100"/>
            <a:ext cx="1752600" cy="3810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9706" y="4262735"/>
            <a:ext cx="19704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3212" y="2895600"/>
            <a:ext cx="2500984" cy="12954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Index.html</a:t>
            </a:r>
            <a:endParaRPr lang="en-US" sz="3200" b="1" dirty="0"/>
          </a:p>
        </p:txBody>
      </p:sp>
      <p:sp>
        <p:nvSpPr>
          <p:cNvPr id="11" name="Right Arrow 10"/>
          <p:cNvSpPr/>
          <p:nvPr/>
        </p:nvSpPr>
        <p:spPr>
          <a:xfrm rot="10800000">
            <a:off x="2894013" y="3276599"/>
            <a:ext cx="1948615" cy="6096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2736" y="2244120"/>
            <a:ext cx="30043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089" y="2261376"/>
            <a:ext cx="359265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“public”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48" y="4191000"/>
            <a:ext cx="2638864" cy="83099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Render / Display</a:t>
            </a:r>
          </a:p>
          <a:p>
            <a:r>
              <a:rPr lang="en-US" sz="2400" b="1" dirty="0" smtClean="0"/>
              <a:t>HTML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90750" y="5318869"/>
            <a:ext cx="1944520" cy="95042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U</a:t>
            </a:r>
            <a:r>
              <a:rPr lang="en-US" sz="3600" b="1" dirty="0" smtClean="0"/>
              <a:t>ser.js</a:t>
            </a:r>
            <a:endParaRPr lang="en-US" sz="3600" b="1" dirty="0"/>
          </a:p>
        </p:txBody>
      </p:sp>
      <p:sp>
        <p:nvSpPr>
          <p:cNvPr id="16" name="Right Arrow 15"/>
          <p:cNvSpPr/>
          <p:nvPr/>
        </p:nvSpPr>
        <p:spPr>
          <a:xfrm rot="1934903">
            <a:off x="7310550" y="4466730"/>
            <a:ext cx="1656443" cy="27953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Arrow 16"/>
          <p:cNvSpPr/>
          <p:nvPr/>
        </p:nvSpPr>
        <p:spPr>
          <a:xfrm rot="12751949">
            <a:off x="7184818" y="4707195"/>
            <a:ext cx="1656443" cy="27953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2853" y="6248400"/>
            <a:ext cx="20504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08565" y="4847510"/>
            <a:ext cx="339243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058093" y="729425"/>
            <a:ext cx="1944520" cy="950426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Main.js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010196" y="1658956"/>
            <a:ext cx="20504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Component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75908" y="258066"/>
            <a:ext cx="339243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Inside </a:t>
            </a:r>
            <a:r>
              <a:rPr lang="en-US" sz="2800" b="1" dirty="0" smtClean="0"/>
              <a:t>“</a:t>
            </a:r>
            <a:r>
              <a:rPr lang="en-US" sz="2800" b="1" dirty="0" err="1" smtClean="0"/>
              <a:t>src</a:t>
            </a:r>
            <a:r>
              <a:rPr lang="en-US" sz="2800" b="1" dirty="0" smtClean="0"/>
              <a:t>”</a:t>
            </a:r>
            <a:r>
              <a:rPr lang="en-US" sz="2400" b="1" dirty="0" smtClean="0"/>
              <a:t> Folder</a:t>
            </a:r>
          </a:p>
        </p:txBody>
      </p:sp>
      <p:sp>
        <p:nvSpPr>
          <p:cNvPr id="24" name="Right Arrow 23"/>
          <p:cNvSpPr/>
          <p:nvPr/>
        </p:nvSpPr>
        <p:spPr>
          <a:xfrm rot="19801179">
            <a:off x="7209291" y="1579586"/>
            <a:ext cx="1656443" cy="27953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 rot="9028470">
            <a:off x="7392430" y="1847732"/>
            <a:ext cx="1656443" cy="27953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68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1" grpId="0" animBg="1"/>
      <p:bldP spid="22" grpId="0"/>
      <p:bldP spid="23" grpId="0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Render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/>
              <a:t>React renders HTML to the web page by using a function called </a:t>
            </a:r>
            <a:r>
              <a:rPr lang="en-US" sz="2800" dirty="0" err="1"/>
              <a:t>ReactDOM.render</a:t>
            </a:r>
            <a:r>
              <a:rPr lang="en-US" sz="2800" dirty="0" smtClean="0"/>
              <a:t>().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2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Render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The purpose of the function is to display the specified HTML code inside the specified HTML element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But render </a:t>
            </a:r>
            <a:r>
              <a:rPr lang="en-US" b="0" dirty="0" smtClean="0"/>
              <a:t>where </a:t>
            </a:r>
            <a:r>
              <a:rPr lang="en-US" b="0" dirty="0" smtClean="0">
                <a:latin typeface="Arial Black" panose="020B0A04020102020204" pitchFamily="34" charset="0"/>
              </a:rPr>
              <a:t>?</a:t>
            </a:r>
            <a:endParaRPr lang="en-US" b="0" dirty="0">
              <a:latin typeface="Arial Black" panose="020B0A04020102020204" pitchFamily="34" charset="0"/>
            </a:endParaRPr>
          </a:p>
          <a:p>
            <a:r>
              <a:rPr lang="en-US" b="0" dirty="0"/>
              <a:t>There is another folder in the root directory of your React project, named </a:t>
            </a:r>
            <a:r>
              <a:rPr lang="en-US" dirty="0"/>
              <a:t>"public"</a:t>
            </a:r>
            <a:r>
              <a:rPr lang="en-US" b="0" dirty="0"/>
              <a:t>. In this folder, there is an </a:t>
            </a:r>
            <a:r>
              <a:rPr lang="en-US" dirty="0"/>
              <a:t>index.html</a:t>
            </a:r>
            <a:r>
              <a:rPr lang="en-US" b="0" dirty="0"/>
              <a:t> file</a:t>
            </a:r>
            <a:r>
              <a:rPr lang="en-US" b="0" dirty="0" smtClean="0"/>
              <a:t>.</a:t>
            </a:r>
          </a:p>
          <a:p>
            <a:r>
              <a:rPr lang="en-US" b="0" dirty="0"/>
              <a:t>You'll notice a single &lt;div</a:t>
            </a:r>
            <a:r>
              <a:rPr lang="en-US" b="0" dirty="0" smtClean="0"/>
              <a:t>&gt; with id </a:t>
            </a:r>
            <a:r>
              <a:rPr lang="en-US" dirty="0" smtClean="0"/>
              <a:t>“root”</a:t>
            </a:r>
            <a:r>
              <a:rPr lang="en-US" b="0" dirty="0" smtClean="0"/>
              <a:t> </a:t>
            </a:r>
            <a:r>
              <a:rPr lang="en-US" b="0" dirty="0"/>
              <a:t>in the body of this file. This is where our React application will be rendered.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1516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487</TotalTime>
  <Words>210</Words>
  <Application>Microsoft Office PowerPoint</Application>
  <PresentationFormat>Custom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Century Gothic</vt:lpstr>
      <vt:lpstr>Blue atom design template</vt:lpstr>
      <vt:lpstr>UNDERSTANDING WORKFLOW OF REACT APP</vt:lpstr>
      <vt:lpstr>PowerPoint Presentation</vt:lpstr>
      <vt:lpstr>PowerPoint Presentation</vt:lpstr>
      <vt:lpstr>PowerPoint Presentation</vt:lpstr>
      <vt:lpstr>React Render HTML</vt:lpstr>
      <vt:lpstr>The Render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Mohammad Adil</dc:creator>
  <cp:lastModifiedBy>Mohammad Adil</cp:lastModifiedBy>
  <cp:revision>82</cp:revision>
  <dcterms:created xsi:type="dcterms:W3CDTF">2022-06-17T05:58:44Z</dcterms:created>
  <dcterms:modified xsi:type="dcterms:W3CDTF">2022-06-27T09:55:32Z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