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322" r:id="rId5"/>
    <p:sldId id="330" r:id="rId6"/>
    <p:sldId id="323" r:id="rId7"/>
    <p:sldId id="324" r:id="rId8"/>
    <p:sldId id="325" r:id="rId9"/>
    <p:sldId id="326" r:id="rId10"/>
    <p:sldId id="327" r:id="rId11"/>
    <p:sldId id="328" r:id="rId12"/>
    <p:sldId id="329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81" autoAdjust="0"/>
  </p:normalViewPr>
  <p:slideViewPr>
    <p:cSldViewPr showGuides="1">
      <p:cViewPr varScale="1">
        <p:scale>
          <a:sx n="73" d="100"/>
          <a:sy n="73" d="100"/>
        </p:scale>
        <p:origin x="618" y="84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6/25/2022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6/25/2022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1D2498CD-A622-4ACC-98D8-8365C1B868F0}" type="datetime1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CF6B-193C-4CEB-9860-F1C5F0818FA3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BC3-4EDC-4C84-BDD0-15F2AD890B92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F3DB-CE40-42F4-BAF4-5D73D1160093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6812" y="241480"/>
            <a:ext cx="1857377" cy="114300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503637" y="1384481"/>
            <a:ext cx="963725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412" y="5045278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6E5-33C6-44C3-9324-1BC5DF93F43F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1D9-07E1-4387-AF34-89EE2802766D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E85B-B39A-43E9-82DE-E3279D984288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C95-D35D-47FC-816D-E56328637043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63A7-695C-4C09-B334-6924060F5B71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D02-49B3-41C1-9893-391F698AE757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C91-90B4-40B7-917F-BAE86E369F96}" type="datetime1">
              <a:rPr lang="en-US" smtClean="0"/>
              <a:t>6/25/2022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AB525-F3F4-481A-B8D5-B732FA9EB082}" type="datetime1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0" y="1447800"/>
            <a:ext cx="8305802" cy="2895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000" dirty="0" smtClean="0"/>
              <a:t>WHAT IS </a:t>
            </a:r>
            <a:r>
              <a:rPr lang="en-US" sz="7200" i="1" dirty="0" smtClean="0"/>
              <a:t>JSX</a:t>
            </a:r>
            <a:r>
              <a:rPr lang="en-US" sz="6000" dirty="0" smtClean="0"/>
              <a:t> ?</a:t>
            </a:r>
            <a:br>
              <a:rPr lang="en-US" sz="6000" dirty="0" smtClean="0"/>
            </a:br>
            <a:r>
              <a:rPr lang="en-US" sz="6000" dirty="0" smtClean="0"/>
              <a:t>WHY WE USE JSX IN REACT APP ?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279" y="4495800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 smtClean="0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7612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5812" y="3962400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 smtClean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2812" y="530908"/>
            <a:ext cx="1866217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PART-6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412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5812" y="609600"/>
            <a:ext cx="8045792" cy="18158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 smtClean="0"/>
              <a:t>function Show()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  </a:t>
            </a:r>
            <a:r>
              <a:rPr lang="en-US" sz="2800" dirty="0" err="1" smtClean="0"/>
              <a:t>document.write</a:t>
            </a:r>
            <a:r>
              <a:rPr lang="en-US" sz="2800" dirty="0" smtClean="0"/>
              <a:t>(“&lt;h1&gt; Hey </a:t>
            </a:r>
            <a:r>
              <a:rPr lang="en-US" sz="2800" dirty="0" err="1" smtClean="0"/>
              <a:t>Wassup</a:t>
            </a:r>
            <a:r>
              <a:rPr lang="en-US" sz="2800" dirty="0" smtClean="0"/>
              <a:t> &lt;/h1&gt;”);</a:t>
            </a:r>
            <a:endParaRPr lang="en-US" sz="2800" dirty="0"/>
          </a:p>
          <a:p>
            <a:r>
              <a:rPr lang="en-US" sz="2800" dirty="0" smtClean="0"/>
              <a:t>}</a:t>
            </a:r>
            <a:endParaRPr lang="en-US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055812" y="2667000"/>
            <a:ext cx="3113353" cy="310854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 smtClean="0"/>
              <a:t>function Show1()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  </a:t>
            </a:r>
            <a:r>
              <a:rPr lang="en-US" sz="2800" dirty="0" err="1" smtClean="0"/>
              <a:t>var</a:t>
            </a:r>
            <a:r>
              <a:rPr lang="en-US" sz="2800" dirty="0" smtClean="0"/>
              <a:t> a = 10;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var</a:t>
            </a:r>
            <a:r>
              <a:rPr lang="en-US" sz="2800" dirty="0" smtClean="0"/>
              <a:t> b = 20;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var</a:t>
            </a:r>
            <a:r>
              <a:rPr lang="en-US" sz="2800" dirty="0" smtClean="0"/>
              <a:t> c = a + b;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return c;</a:t>
            </a:r>
          </a:p>
          <a:p>
            <a:r>
              <a:rPr lang="en-US" sz="2800" dirty="0" smtClean="0"/>
              <a:t>}</a:t>
            </a: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865812" y="2667000"/>
            <a:ext cx="4551246" cy="35394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 smtClean="0"/>
              <a:t>function Show2()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  return</a:t>
            </a:r>
          </a:p>
          <a:p>
            <a:r>
              <a:rPr lang="en-US" sz="2800" dirty="0" smtClean="0"/>
              <a:t>  &lt;div&gt;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&lt;</a:t>
            </a:r>
            <a:r>
              <a:rPr lang="en-US" sz="2800" dirty="0"/>
              <a:t>h1&gt; Hey </a:t>
            </a:r>
            <a:r>
              <a:rPr lang="en-US" sz="2800" dirty="0" err="1"/>
              <a:t>Wassup</a:t>
            </a:r>
            <a:r>
              <a:rPr lang="en-US" sz="2800" dirty="0"/>
              <a:t> &lt;/h1</a:t>
            </a:r>
            <a:r>
              <a:rPr lang="en-US" sz="2800" dirty="0" smtClean="0"/>
              <a:t>&gt;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&lt;</a:t>
            </a:r>
            <a:r>
              <a:rPr lang="en-US" sz="2800" dirty="0"/>
              <a:t>h1&gt; Hey </a:t>
            </a:r>
            <a:r>
              <a:rPr lang="en-US" sz="2800" dirty="0" err="1"/>
              <a:t>Wassup</a:t>
            </a:r>
            <a:r>
              <a:rPr lang="en-US" sz="2800" dirty="0"/>
              <a:t> &lt;/h1</a:t>
            </a:r>
            <a:r>
              <a:rPr lang="en-US" sz="2800" dirty="0" smtClean="0"/>
              <a:t>&gt;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&lt;/div&gt;</a:t>
            </a:r>
          </a:p>
          <a:p>
            <a:r>
              <a:rPr lang="en-US" sz="2800" dirty="0" smtClean="0"/>
              <a:t>}</a:t>
            </a:r>
            <a:endParaRPr lang="en-US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456612" y="3478551"/>
            <a:ext cx="1047082" cy="70788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JSX</a:t>
            </a:r>
            <a:endParaRPr 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4047014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JSX stands for </a:t>
            </a:r>
            <a:r>
              <a:rPr lang="en-US" dirty="0"/>
              <a:t>JavaScript XML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JSX is an </a:t>
            </a:r>
            <a:r>
              <a:rPr lang="en-US" dirty="0" smtClean="0"/>
              <a:t>extension</a:t>
            </a:r>
            <a:r>
              <a:rPr lang="en-US" b="0" dirty="0" smtClean="0"/>
              <a:t> of JavaScript Language.</a:t>
            </a:r>
            <a:endParaRPr lang="en-US" dirty="0" smtClean="0"/>
          </a:p>
          <a:p>
            <a:r>
              <a:rPr lang="en-US" b="0" dirty="0"/>
              <a:t>JSX allows us to </a:t>
            </a:r>
            <a:r>
              <a:rPr lang="en-US" dirty="0"/>
              <a:t>write HTML in React</a:t>
            </a:r>
            <a:r>
              <a:rPr lang="en-US" b="0" dirty="0"/>
              <a:t>.</a:t>
            </a:r>
          </a:p>
          <a:p>
            <a:r>
              <a:rPr lang="en-US" b="0" dirty="0"/>
              <a:t>JSX makes it easier to </a:t>
            </a:r>
            <a:r>
              <a:rPr lang="en-US" dirty="0"/>
              <a:t>write and add HTML in React</a:t>
            </a:r>
            <a:r>
              <a:rPr lang="en-US" b="0" dirty="0" smtClean="0"/>
              <a:t>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0333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JSX In 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JSX allows us to write HTML elements in JavaScript and place them in the DOM without any </a:t>
            </a:r>
            <a:r>
              <a:rPr lang="en-US" dirty="0" err="1"/>
              <a:t>createElement</a:t>
            </a:r>
            <a:r>
              <a:rPr lang="en-US" dirty="0"/>
              <a:t>()</a:t>
            </a:r>
            <a:r>
              <a:rPr lang="en-US" b="0" dirty="0"/>
              <a:t>  and/or </a:t>
            </a:r>
            <a:r>
              <a:rPr lang="en-US" dirty="0" err="1"/>
              <a:t>appendChild</a:t>
            </a:r>
            <a:r>
              <a:rPr lang="en-US" dirty="0"/>
              <a:t>()</a:t>
            </a:r>
            <a:r>
              <a:rPr lang="en-US" b="0" dirty="0"/>
              <a:t> methods</a:t>
            </a:r>
            <a:r>
              <a:rPr lang="en-US" b="0" dirty="0" smtClean="0"/>
              <a:t>.</a:t>
            </a:r>
          </a:p>
          <a:p>
            <a:r>
              <a:rPr lang="en-US" b="0" dirty="0"/>
              <a:t>JSX converts </a:t>
            </a:r>
            <a:r>
              <a:rPr lang="en-US" dirty="0"/>
              <a:t>HTML tags into react elements</a:t>
            </a:r>
            <a:r>
              <a:rPr lang="en-US" b="0" dirty="0"/>
              <a:t>.</a:t>
            </a:r>
          </a:p>
          <a:p>
            <a:r>
              <a:rPr lang="en-US" b="0" dirty="0"/>
              <a:t>You are not required to use JSX, but JSX makes it easier to write React applications</a:t>
            </a:r>
            <a:r>
              <a:rPr lang="en-US" b="0" dirty="0" smtClean="0"/>
              <a:t>.</a:t>
            </a:r>
          </a:p>
          <a:p>
            <a:r>
              <a:rPr lang="en-US" b="0" dirty="0"/>
              <a:t>JSX is an </a:t>
            </a:r>
            <a:r>
              <a:rPr lang="en-US" dirty="0"/>
              <a:t>extension</a:t>
            </a:r>
            <a:r>
              <a:rPr lang="en-US" b="0" dirty="0"/>
              <a:t> of the JavaScript language based on ES6, and is translated into regular JavaScript at runtime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58528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in </a:t>
            </a:r>
            <a:r>
              <a:rPr lang="en-US" dirty="0" smtClean="0"/>
              <a:t>JSX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With </a:t>
            </a:r>
            <a:r>
              <a:rPr lang="en-US" b="0" dirty="0"/>
              <a:t>JSX you can write expressions inside </a:t>
            </a:r>
            <a:r>
              <a:rPr lang="en-US" dirty="0"/>
              <a:t>curly braces { </a:t>
            </a:r>
            <a:r>
              <a:rPr lang="en-US" dirty="0" smtClean="0"/>
              <a:t>}</a:t>
            </a:r>
            <a:r>
              <a:rPr lang="en-US" b="0" dirty="0" smtClean="0"/>
              <a:t>.</a:t>
            </a:r>
            <a:endParaRPr lang="en-US" b="0" dirty="0"/>
          </a:p>
          <a:p>
            <a:r>
              <a:rPr lang="en-US" b="0" dirty="0"/>
              <a:t>The expression can be a </a:t>
            </a:r>
            <a:r>
              <a:rPr lang="en-US" dirty="0"/>
              <a:t>React variable</a:t>
            </a:r>
            <a:r>
              <a:rPr lang="en-US" b="0" dirty="0"/>
              <a:t>, or </a:t>
            </a:r>
            <a:r>
              <a:rPr lang="en-US" dirty="0"/>
              <a:t>property</a:t>
            </a:r>
            <a:r>
              <a:rPr lang="en-US" b="0" dirty="0"/>
              <a:t>, or </a:t>
            </a:r>
            <a:r>
              <a:rPr lang="en-US" dirty="0" smtClean="0"/>
              <a:t>object </a:t>
            </a:r>
            <a:r>
              <a:rPr lang="en-US" b="0" dirty="0" smtClean="0"/>
              <a:t>or</a:t>
            </a:r>
            <a:r>
              <a:rPr lang="en-US" dirty="0" smtClean="0"/>
              <a:t> </a:t>
            </a:r>
            <a:r>
              <a:rPr lang="en-US" b="0" dirty="0" smtClean="0"/>
              <a:t>any </a:t>
            </a:r>
            <a:r>
              <a:rPr lang="en-US" b="0" dirty="0"/>
              <a:t>other valid JavaScript </a:t>
            </a:r>
            <a:r>
              <a:rPr lang="en-US" dirty="0"/>
              <a:t>expression</a:t>
            </a:r>
            <a:r>
              <a:rPr lang="en-US" b="0" dirty="0"/>
              <a:t>. JSX will execute the expression and return the </a:t>
            </a:r>
            <a:r>
              <a:rPr lang="en-US" b="0" dirty="0" smtClean="0"/>
              <a:t>result.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78907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Top Level </a:t>
            </a:r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 smtClean="0"/>
              <a:t>The </a:t>
            </a:r>
            <a:r>
              <a:rPr lang="en-US" b="0" dirty="0"/>
              <a:t>HTML code must be wrapped in ONE top level element</a:t>
            </a:r>
            <a:r>
              <a:rPr lang="en-US" b="0" dirty="0" smtClean="0"/>
              <a:t>.</a:t>
            </a:r>
            <a:endParaRPr lang="en-US" b="0" dirty="0"/>
          </a:p>
          <a:p>
            <a:r>
              <a:rPr lang="en-US" b="0" dirty="0"/>
              <a:t>So if you like to write two paragraphs, you must put them inside a parent element, like a </a:t>
            </a:r>
            <a:r>
              <a:rPr lang="en-US" sz="2800" dirty="0" smtClean="0"/>
              <a:t>“div”</a:t>
            </a:r>
            <a:r>
              <a:rPr lang="en-US" b="0" dirty="0" smtClean="0"/>
              <a:t> </a:t>
            </a:r>
            <a:r>
              <a:rPr lang="en-US" b="0" dirty="0"/>
              <a:t>element</a:t>
            </a:r>
            <a:r>
              <a:rPr lang="en-US" b="0" dirty="0" smtClean="0"/>
              <a:t>.</a:t>
            </a:r>
          </a:p>
          <a:p>
            <a:r>
              <a:rPr lang="en-US" b="0" dirty="0"/>
              <a:t>JSX will throw an </a:t>
            </a:r>
            <a:r>
              <a:rPr lang="en-US" dirty="0"/>
              <a:t>error</a:t>
            </a:r>
            <a:r>
              <a:rPr lang="en-US" b="0" dirty="0"/>
              <a:t> if the HTML is not correct, or if the HTML misses a parent element</a:t>
            </a:r>
            <a:r>
              <a:rPr lang="en-US" b="0" dirty="0" smtClean="0"/>
              <a:t>.</a:t>
            </a:r>
          </a:p>
          <a:p>
            <a:r>
              <a:rPr lang="en-US" b="0" dirty="0"/>
              <a:t>Alternatively, you can use a </a:t>
            </a:r>
            <a:r>
              <a:rPr lang="en-US" sz="2800" dirty="0"/>
              <a:t>"fragment"</a:t>
            </a:r>
            <a:r>
              <a:rPr lang="en-US" b="0" dirty="0"/>
              <a:t> to wrap multiple lines. This will prevent unnecessarily adding extra nodes to the DOM</a:t>
            </a:r>
            <a:r>
              <a:rPr lang="en-US" b="0" dirty="0" smtClean="0"/>
              <a:t>.</a:t>
            </a:r>
            <a:endParaRPr lang="en-US" b="0" dirty="0"/>
          </a:p>
          <a:p>
            <a:r>
              <a:rPr lang="en-US" b="0" dirty="0"/>
              <a:t>A fragment looks like an empty HTML tag: </a:t>
            </a:r>
            <a:r>
              <a:rPr lang="en-US" dirty="0" smtClean="0"/>
              <a:t>&lt;&gt; &lt;/&gt;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1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Must be </a:t>
            </a:r>
            <a:r>
              <a:rPr lang="en-US" dirty="0" smtClean="0"/>
              <a:t>Closed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JSX </a:t>
            </a:r>
            <a:r>
              <a:rPr lang="en-US" b="0" dirty="0"/>
              <a:t>follows XML rules, and therefore HTML elements must be </a:t>
            </a:r>
            <a:r>
              <a:rPr lang="en-US" dirty="0"/>
              <a:t>properly closed</a:t>
            </a:r>
            <a:r>
              <a:rPr lang="en-US" b="0" dirty="0" smtClean="0"/>
              <a:t>.</a:t>
            </a:r>
          </a:p>
          <a:p>
            <a:r>
              <a:rPr lang="en-US" b="0" dirty="0"/>
              <a:t>Close empty elements with </a:t>
            </a:r>
            <a:r>
              <a:rPr lang="en-US" sz="2800" dirty="0" smtClean="0"/>
              <a:t>/&gt;</a:t>
            </a:r>
            <a:endParaRPr lang="en-US" dirty="0" smtClean="0"/>
          </a:p>
          <a:p>
            <a:r>
              <a:rPr lang="en-US" b="0" dirty="0"/>
              <a:t>JSX will throw an error if the HTML is not properly closed.</a:t>
            </a:r>
          </a:p>
        </p:txBody>
      </p:sp>
    </p:spTree>
    <p:extLst>
      <p:ext uri="{BB962C8B-B14F-4D97-AF65-F5344CB8AC3E}">
        <p14:creationId xmlns:p14="http://schemas.microsoft.com/office/powerpoint/2010/main" val="297533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class = </a:t>
            </a:r>
            <a:r>
              <a:rPr lang="en-US" dirty="0" err="1"/>
              <a:t>className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</a:t>
            </a:r>
            <a:r>
              <a:rPr lang="en-US" dirty="0"/>
              <a:t>class attribute</a:t>
            </a:r>
            <a:r>
              <a:rPr lang="en-US" b="0" dirty="0"/>
              <a:t> is a much used attribute in HTML, but since JSX is rendered as JavaScript, and the </a:t>
            </a:r>
            <a:r>
              <a:rPr lang="en-US" dirty="0"/>
              <a:t>class keyword</a:t>
            </a:r>
            <a:r>
              <a:rPr lang="en-US" b="0" dirty="0"/>
              <a:t> is a </a:t>
            </a:r>
            <a:r>
              <a:rPr lang="en-US" dirty="0"/>
              <a:t>reserved word in JavaScript</a:t>
            </a:r>
            <a:r>
              <a:rPr lang="en-US" b="0" dirty="0"/>
              <a:t>, you are not allowed to use it in JSX</a:t>
            </a:r>
            <a:r>
              <a:rPr lang="en-US" b="0" dirty="0" smtClean="0"/>
              <a:t>.</a:t>
            </a:r>
          </a:p>
          <a:p>
            <a:r>
              <a:rPr lang="en-US" b="0" dirty="0"/>
              <a:t>Use attribute </a:t>
            </a:r>
            <a:r>
              <a:rPr lang="en-US" dirty="0" err="1"/>
              <a:t>className</a:t>
            </a:r>
            <a:r>
              <a:rPr lang="en-US" b="0" dirty="0"/>
              <a:t> instead</a:t>
            </a:r>
            <a:r>
              <a:rPr lang="en-US" b="0" dirty="0" smtClean="0"/>
              <a:t>.</a:t>
            </a:r>
          </a:p>
          <a:p>
            <a:r>
              <a:rPr lang="en-US" b="0" dirty="0"/>
              <a:t>JSX solved this by using </a:t>
            </a:r>
            <a:r>
              <a:rPr lang="en-US" dirty="0" err="1"/>
              <a:t>className</a:t>
            </a:r>
            <a:r>
              <a:rPr lang="en-US" b="0" dirty="0"/>
              <a:t> instead. When JSX is rendered, it translates </a:t>
            </a:r>
            <a:r>
              <a:rPr lang="en-US" b="0" dirty="0" err="1"/>
              <a:t>className</a:t>
            </a:r>
            <a:r>
              <a:rPr lang="en-US" b="0" dirty="0"/>
              <a:t> attributes into class attributes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For attribute is replace with </a:t>
            </a:r>
            <a:r>
              <a:rPr lang="en-US" dirty="0" err="1" smtClean="0"/>
              <a:t>htmlFor</a:t>
            </a:r>
            <a:r>
              <a:rPr lang="en-US" dirty="0" smtClean="0"/>
              <a:t>.</a:t>
            </a:r>
            <a:endParaRPr lang="en-US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66781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- if </a:t>
            </a: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React </a:t>
            </a:r>
            <a:r>
              <a:rPr lang="en-US" b="0" dirty="0"/>
              <a:t>supports if statements, but not inside JSX</a:t>
            </a:r>
            <a:r>
              <a:rPr lang="en-US" b="0" dirty="0" smtClean="0"/>
              <a:t>.</a:t>
            </a:r>
            <a:endParaRPr lang="en-US" b="0" dirty="0"/>
          </a:p>
          <a:p>
            <a:r>
              <a:rPr lang="en-US" b="0" dirty="0"/>
              <a:t>To be able to use conditional statements in JSX, you should put the if statements outside of the JSX, or you could use a ternary expression </a:t>
            </a:r>
            <a:r>
              <a:rPr lang="en-US" b="0" dirty="0" smtClean="0"/>
              <a:t>instead.</a:t>
            </a:r>
          </a:p>
          <a:p>
            <a:r>
              <a:rPr lang="en-US" b="0" dirty="0"/>
              <a:t>Use ternary </a:t>
            </a:r>
            <a:r>
              <a:rPr lang="en-US" b="0"/>
              <a:t>expressions </a:t>
            </a:r>
            <a:r>
              <a:rPr lang="en-US" b="0" smtClean="0"/>
              <a:t>instead.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1783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49C11C-71DC-49B6-ACD8-27E3AE088D14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656</TotalTime>
  <Words>507</Words>
  <Application>Microsoft Office PowerPoint</Application>
  <PresentationFormat>Custom</PresentationFormat>
  <Paragraphs>62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Blue atom design template</vt:lpstr>
      <vt:lpstr>WHAT IS JSX ? WHY WE USE JSX IN REACT APP ?</vt:lpstr>
      <vt:lpstr>PowerPoint Presentation</vt:lpstr>
      <vt:lpstr>What is JSX?</vt:lpstr>
      <vt:lpstr>Working With JSX In React</vt:lpstr>
      <vt:lpstr>Expressions in JSX</vt:lpstr>
      <vt:lpstr>One Top Level Element</vt:lpstr>
      <vt:lpstr>Elements Must be Closed</vt:lpstr>
      <vt:lpstr>Attribute class = className</vt:lpstr>
      <vt:lpstr>Conditions - if statements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React JS</dc:title>
  <dc:creator>Mohammad Adil</dc:creator>
  <cp:lastModifiedBy>Mohammad Adil</cp:lastModifiedBy>
  <cp:revision>115</cp:revision>
  <dcterms:created xsi:type="dcterms:W3CDTF">2022-06-17T05:58:44Z</dcterms:created>
  <dcterms:modified xsi:type="dcterms:W3CDTF">2022-06-25T07:07:27Z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