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70" y="242758"/>
            <a:ext cx="5502585" cy="14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47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1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38" y="114200"/>
            <a:ext cx="3124520" cy="7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0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F371C31-7F0C-4372-8E2B-DC4107B5D48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C2839E3-6412-4CC5-928E-E3E2D8AC4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5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072089"/>
            <a:ext cx="11247120" cy="1739347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Advance Selectors</a:t>
            </a:r>
            <a:endParaRPr lang="en-US" sz="6600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4007379"/>
            <a:ext cx="11506200" cy="457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>
                    <a:lumMod val="25000"/>
                  </a:schemeClr>
                </a:solidFill>
              </a:rPr>
              <a:t>PRESENTER: MOHAMMAD ADIL</a:t>
            </a:r>
            <a:endParaRPr lang="en-US" sz="3600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7073"/>
          </a:xfrm>
        </p:spPr>
        <p:txBody>
          <a:bodyPr>
            <a:normAutofit/>
          </a:bodyPr>
          <a:lstStyle/>
          <a:p>
            <a:r>
              <a:rPr lang="en-US" b="1" dirty="0" smtClean="0"/>
              <a:t>Universal Selector </a:t>
            </a:r>
          </a:p>
          <a:p>
            <a:pPr lvl="1"/>
            <a:r>
              <a:rPr lang="en-US" dirty="0" smtClean="0"/>
              <a:t>$(“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dirty="0" smtClean="0"/>
              <a:t>”)</a:t>
            </a:r>
          </a:p>
          <a:p>
            <a:r>
              <a:rPr lang="en-US" b="1" dirty="0" smtClean="0"/>
              <a:t>Selecting List Items</a:t>
            </a:r>
          </a:p>
          <a:p>
            <a:pPr lvl="1"/>
            <a:r>
              <a:rPr lang="en-US" dirty="0" smtClean="0"/>
              <a:t>$(“ </a:t>
            </a:r>
            <a:r>
              <a:rPr lang="en-US" dirty="0" err="1" smtClean="0"/>
              <a:t>ul</a:t>
            </a:r>
            <a:r>
              <a:rPr lang="en-US" dirty="0" smtClean="0"/>
              <a:t> li ”)</a:t>
            </a:r>
          </a:p>
          <a:p>
            <a:r>
              <a:rPr lang="en-US" b="1" dirty="0" smtClean="0"/>
              <a:t>Selecting multiple classes</a:t>
            </a:r>
            <a:endParaRPr lang="en-US" b="1" dirty="0"/>
          </a:p>
          <a:p>
            <a:pPr lvl="1"/>
            <a:r>
              <a:rPr lang="en-US" dirty="0"/>
              <a:t>$(“ </a:t>
            </a:r>
            <a:r>
              <a:rPr lang="en-US" dirty="0" smtClean="0"/>
              <a:t>.c1, .c2 </a:t>
            </a:r>
            <a:r>
              <a:rPr lang="en-US" dirty="0"/>
              <a:t>”)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9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7073"/>
          </a:xfrm>
        </p:spPr>
        <p:txBody>
          <a:bodyPr>
            <a:normAutofit/>
          </a:bodyPr>
          <a:lstStyle/>
          <a:p>
            <a:r>
              <a:rPr lang="en-US" b="1" dirty="0" smtClean="0"/>
              <a:t>Selecting Multiple Elements at a time </a:t>
            </a:r>
          </a:p>
          <a:p>
            <a:pPr lvl="1"/>
            <a:r>
              <a:rPr lang="en-US" dirty="0" smtClean="0"/>
              <a:t>$(“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h1, div, p </a:t>
            </a:r>
            <a:r>
              <a:rPr lang="en-US" dirty="0" smtClean="0"/>
              <a:t>”)</a:t>
            </a:r>
          </a:p>
          <a:p>
            <a:r>
              <a:rPr lang="en-US" b="1" dirty="0" smtClean="0"/>
              <a:t>Selecting first p element among all p elements</a:t>
            </a:r>
          </a:p>
          <a:p>
            <a:pPr lvl="1"/>
            <a:r>
              <a:rPr lang="en-US" dirty="0" smtClean="0"/>
              <a:t>$(“ p:first ”)</a:t>
            </a:r>
          </a:p>
          <a:p>
            <a:r>
              <a:rPr lang="en-US" b="1" dirty="0"/>
              <a:t>Selecting </a:t>
            </a:r>
            <a:r>
              <a:rPr lang="en-US" b="1" dirty="0" smtClean="0"/>
              <a:t>last </a:t>
            </a:r>
            <a:r>
              <a:rPr lang="en-US" b="1" dirty="0"/>
              <a:t>p element among all </a:t>
            </a:r>
            <a:r>
              <a:rPr lang="en-US" b="1" dirty="0" smtClean="0"/>
              <a:t>last </a:t>
            </a:r>
            <a:r>
              <a:rPr lang="en-US" b="1" dirty="0"/>
              <a:t>elements</a:t>
            </a:r>
          </a:p>
          <a:p>
            <a:pPr lvl="1"/>
            <a:r>
              <a:rPr lang="en-US" dirty="0"/>
              <a:t>$(“ </a:t>
            </a:r>
            <a:r>
              <a:rPr lang="en-US" dirty="0" smtClean="0"/>
              <a:t>p:last </a:t>
            </a:r>
            <a:r>
              <a:rPr lang="en-US" dirty="0"/>
              <a:t>”)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7073"/>
          </a:xfrm>
        </p:spPr>
        <p:txBody>
          <a:bodyPr>
            <a:normAutofit/>
          </a:bodyPr>
          <a:lstStyle/>
          <a:p>
            <a:r>
              <a:rPr lang="en-US" b="1" dirty="0" smtClean="0"/>
              <a:t>Selecting li of even numbers</a:t>
            </a:r>
          </a:p>
          <a:p>
            <a:pPr lvl="1"/>
            <a:r>
              <a:rPr lang="en-US" dirty="0" smtClean="0"/>
              <a:t>$(“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li:even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”)</a:t>
            </a:r>
          </a:p>
          <a:p>
            <a:r>
              <a:rPr lang="en-US" b="1" dirty="0"/>
              <a:t>Selecting li of </a:t>
            </a:r>
            <a:r>
              <a:rPr lang="en-US" b="1" dirty="0" smtClean="0"/>
              <a:t>odd </a:t>
            </a:r>
            <a:r>
              <a:rPr lang="en-US" b="1" dirty="0"/>
              <a:t>numbers</a:t>
            </a:r>
          </a:p>
          <a:p>
            <a:pPr lvl="1"/>
            <a:r>
              <a:rPr lang="en-US" dirty="0"/>
              <a:t>$(“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li:odd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”)</a:t>
            </a:r>
          </a:p>
          <a:p>
            <a:r>
              <a:rPr lang="en-US" b="1" dirty="0"/>
              <a:t>Selecting </a:t>
            </a:r>
            <a:r>
              <a:rPr lang="en-US" b="1" dirty="0" smtClean="0"/>
              <a:t>first li among all li</a:t>
            </a:r>
            <a:endParaRPr lang="en-US" b="1" dirty="0"/>
          </a:p>
          <a:p>
            <a:pPr lvl="1"/>
            <a:r>
              <a:rPr lang="en-US" dirty="0"/>
              <a:t>$(“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li:first-child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”)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1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7073"/>
          </a:xfrm>
        </p:spPr>
        <p:txBody>
          <a:bodyPr>
            <a:normAutofit/>
          </a:bodyPr>
          <a:lstStyle/>
          <a:p>
            <a:r>
              <a:rPr lang="en-US" b="1" dirty="0" smtClean="0"/>
              <a:t>Selecting li equal to 2</a:t>
            </a:r>
          </a:p>
          <a:p>
            <a:pPr lvl="1"/>
            <a:r>
              <a:rPr lang="en-US" dirty="0" smtClean="0"/>
              <a:t>$(“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li:eq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en-US" dirty="0" smtClean="0"/>
              <a:t>”)</a:t>
            </a:r>
          </a:p>
          <a:p>
            <a:r>
              <a:rPr lang="en-US" b="1" dirty="0"/>
              <a:t>Selecting li </a:t>
            </a:r>
            <a:r>
              <a:rPr lang="en-US" b="1" dirty="0" smtClean="0"/>
              <a:t>less than </a:t>
            </a:r>
            <a:r>
              <a:rPr lang="en-US" b="1" dirty="0"/>
              <a:t>2</a:t>
            </a:r>
          </a:p>
          <a:p>
            <a:pPr lvl="1"/>
            <a:r>
              <a:rPr lang="en-US" dirty="0"/>
              <a:t>$(“ 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li:lt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smtClean="0"/>
              <a:t>”)</a:t>
            </a:r>
          </a:p>
          <a:p>
            <a:r>
              <a:rPr lang="en-US" b="1" dirty="0"/>
              <a:t>Selecting li </a:t>
            </a:r>
            <a:r>
              <a:rPr lang="en-US" b="1" dirty="0" smtClean="0"/>
              <a:t>greater than </a:t>
            </a:r>
            <a:r>
              <a:rPr lang="en-US" b="1" dirty="0"/>
              <a:t>2</a:t>
            </a:r>
          </a:p>
          <a:p>
            <a:pPr lvl="1"/>
            <a:r>
              <a:rPr lang="en-US" dirty="0"/>
              <a:t>$(“ 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li:gt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/>
              <a:t>”)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43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Century Gothic</vt:lpstr>
      <vt:lpstr>Wingdings 2</vt:lpstr>
      <vt:lpstr>Quotable</vt:lpstr>
      <vt:lpstr>Advance Selectors</vt:lpstr>
      <vt:lpstr>Advance Selectors</vt:lpstr>
      <vt:lpstr>ADVANCE SELECTORS</vt:lpstr>
      <vt:lpstr>ADVANCE SELECTORS</vt:lpstr>
      <vt:lpstr>ADVANCE SELECTORS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Selectors</dc:title>
  <dc:creator>Mohammad Adil</dc:creator>
  <cp:lastModifiedBy>Mohammad Adil</cp:lastModifiedBy>
  <cp:revision>1</cp:revision>
  <dcterms:created xsi:type="dcterms:W3CDTF">2021-11-16T20:42:08Z</dcterms:created>
  <dcterms:modified xsi:type="dcterms:W3CDTF">2021-11-16T20:42:52Z</dcterms:modified>
</cp:coreProperties>
</file>