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70" y="242758"/>
            <a:ext cx="5502585" cy="14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6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0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38" y="114200"/>
            <a:ext cx="3124520" cy="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295C81-E964-47BE-9716-14809CA4B21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F066053-2845-4450-AB9E-7AF7720E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072089"/>
            <a:ext cx="11247120" cy="173934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Introduction To </a:t>
            </a:r>
            <a:r>
              <a:rPr lang="en-US" sz="6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Jquery</a:t>
            </a:r>
            <a:endParaRPr lang="en-US" sz="6600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811436"/>
            <a:ext cx="11506200" cy="457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25000"/>
                  </a:schemeClr>
                </a:solidFill>
              </a:rPr>
              <a:t>PRESENTER: MOHAMMAD ADIL</a:t>
            </a:r>
            <a:endParaRPr lang="en-US" sz="40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08445"/>
            <a:ext cx="10571998" cy="970450"/>
          </a:xfrm>
        </p:spPr>
        <p:txBody>
          <a:bodyPr/>
          <a:lstStyle/>
          <a:p>
            <a:r>
              <a:rPr lang="en-US" sz="4400" dirty="0"/>
              <a:t>DOCUMENT OBJECT MODEL (DOM) IN </a:t>
            </a:r>
            <a:r>
              <a:rPr lang="en-US" sz="4400" dirty="0" smtClean="0"/>
              <a:t>JAVASCRIPT</a:t>
            </a:r>
            <a:endParaRPr lang="en-US" sz="4400" dirty="0"/>
          </a:p>
        </p:txBody>
      </p:sp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4646"/>
            <a:ext cx="9353006" cy="47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08445"/>
            <a:ext cx="10571998" cy="970450"/>
          </a:xfrm>
        </p:spPr>
        <p:txBody>
          <a:bodyPr/>
          <a:lstStyle/>
          <a:p>
            <a:r>
              <a:rPr lang="en-US" sz="4400" dirty="0"/>
              <a:t>DOCUMENT OBJECT MODEL (DOM) IN </a:t>
            </a:r>
            <a:r>
              <a:rPr lang="en-US" sz="4400" dirty="0" smtClean="0"/>
              <a:t>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0947"/>
          </a:xfrm>
        </p:spPr>
        <p:txBody>
          <a:bodyPr/>
          <a:lstStyle/>
          <a:p>
            <a:r>
              <a:rPr lang="en-US" b="1" dirty="0" smtClean="0"/>
              <a:t>Dom</a:t>
            </a:r>
            <a:r>
              <a:rPr lang="en-US" dirty="0" smtClean="0"/>
              <a:t> is a standard to understand the structure of html page so that we can create, read, update, and delete and manages </a:t>
            </a:r>
            <a:r>
              <a:rPr lang="en-US" dirty="0" err="1" smtClean="0"/>
              <a:t>dom</a:t>
            </a:r>
            <a:r>
              <a:rPr lang="en-US" dirty="0" smtClean="0"/>
              <a:t> elements using JavaScript methods.</a:t>
            </a:r>
          </a:p>
          <a:p>
            <a:r>
              <a:rPr lang="en-US" b="1" dirty="0" smtClean="0"/>
              <a:t>Html </a:t>
            </a:r>
            <a:r>
              <a:rPr lang="en-US" b="1" dirty="0" err="1" smtClean="0"/>
              <a:t>dom</a:t>
            </a:r>
            <a:r>
              <a:rPr lang="en-US" dirty="0" smtClean="0"/>
              <a:t> helps you to understand and control the element structure using JavaScript methods. If you understand the </a:t>
            </a:r>
            <a:r>
              <a:rPr lang="en-US" dirty="0" err="1" smtClean="0"/>
              <a:t>dom</a:t>
            </a:r>
            <a:r>
              <a:rPr lang="en-US" dirty="0" smtClean="0"/>
              <a:t> structure of a html page, you can easily control its elements, attributes and all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08445"/>
            <a:ext cx="10571998" cy="970450"/>
          </a:xfrm>
        </p:spPr>
        <p:txBody>
          <a:bodyPr/>
          <a:lstStyle/>
          <a:p>
            <a:r>
              <a:rPr lang="en-US" sz="4400" dirty="0"/>
              <a:t>DOCUMENT OBJECT MODEL (DOM) IN </a:t>
            </a:r>
            <a:r>
              <a:rPr lang="en-US" sz="4400" dirty="0" smtClean="0"/>
              <a:t>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0947"/>
          </a:xfrm>
        </p:spPr>
        <p:txBody>
          <a:bodyPr>
            <a:normAutofit/>
          </a:bodyPr>
          <a:lstStyle/>
          <a:p>
            <a:r>
              <a:rPr lang="en-US" b="1" dirty="0"/>
              <a:t>WHAT IS A NODE?</a:t>
            </a:r>
            <a:endParaRPr lang="en-US" dirty="0"/>
          </a:p>
          <a:p>
            <a:pPr lvl="0"/>
            <a:r>
              <a:rPr lang="en-US" dirty="0" smtClean="0"/>
              <a:t>According to html </a:t>
            </a:r>
            <a:r>
              <a:rPr lang="en-US" dirty="0" err="1" smtClean="0"/>
              <a:t>dom</a:t>
            </a:r>
            <a:r>
              <a:rPr lang="en-US" dirty="0" smtClean="0"/>
              <a:t>, everything in a html page is node.</a:t>
            </a:r>
          </a:p>
          <a:p>
            <a:pPr lvl="0"/>
            <a:r>
              <a:rPr lang="en-US" dirty="0" smtClean="0"/>
              <a:t>Entire document is a </a:t>
            </a:r>
            <a:r>
              <a:rPr lang="en-US" b="1" dirty="0" smtClean="0"/>
              <a:t>document node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Each element in a html page is </a:t>
            </a:r>
            <a:r>
              <a:rPr lang="en-US" b="1" dirty="0" smtClean="0"/>
              <a:t>element node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All text of document is </a:t>
            </a:r>
            <a:r>
              <a:rPr lang="en-US" b="1" dirty="0" smtClean="0"/>
              <a:t>text nodes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All attributes of elements are </a:t>
            </a:r>
            <a:r>
              <a:rPr lang="en-US" b="1" dirty="0" smtClean="0"/>
              <a:t>attribute nodes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Comments of page are </a:t>
            </a:r>
            <a:r>
              <a:rPr lang="en-US" b="1" dirty="0" smtClean="0"/>
              <a:t>comment nodes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0582"/>
          </a:xfrm>
        </p:spPr>
        <p:txBody>
          <a:bodyPr>
            <a:normAutofit/>
          </a:bodyPr>
          <a:lstStyle/>
          <a:p>
            <a:r>
              <a:rPr lang="en-US" b="1" dirty="0"/>
              <a:t>The jQuery library contains the following features:</a:t>
            </a:r>
          </a:p>
          <a:p>
            <a:r>
              <a:rPr lang="en-US" dirty="0"/>
              <a:t>HTML/DOM manipulation</a:t>
            </a:r>
          </a:p>
          <a:p>
            <a:r>
              <a:rPr lang="en-US" dirty="0"/>
              <a:t>CSS manipulation</a:t>
            </a:r>
          </a:p>
          <a:p>
            <a:r>
              <a:rPr lang="en-US" dirty="0"/>
              <a:t>HTML event methods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AJAX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0582"/>
          </a:xfrm>
        </p:spPr>
        <p:txBody>
          <a:bodyPr>
            <a:normAutofit/>
          </a:bodyPr>
          <a:lstStyle/>
          <a:p>
            <a:r>
              <a:rPr lang="en-US" dirty="0"/>
              <a:t>The purpose of jQuery is to make it much easier to use JavaScript on your website</a:t>
            </a:r>
          </a:p>
        </p:txBody>
      </p:sp>
    </p:spTree>
    <p:extLst>
      <p:ext uri="{BB962C8B-B14F-4D97-AF65-F5344CB8AC3E}">
        <p14:creationId xmlns:p14="http://schemas.microsoft.com/office/powerpoint/2010/main" val="22764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jQuery over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Unobtrusive JS </a:t>
            </a:r>
            <a:endParaRPr lang="en-US" b="1" dirty="0" smtClean="0"/>
          </a:p>
          <a:p>
            <a:pPr lvl="1"/>
            <a:r>
              <a:rPr lang="en-US" dirty="0" smtClean="0"/>
              <a:t>Web </a:t>
            </a:r>
            <a:r>
              <a:rPr lang="en-US" dirty="0"/>
              <a:t>page designing through unobtrusive JS </a:t>
            </a:r>
          </a:p>
          <a:p>
            <a:pPr lvl="1"/>
            <a:r>
              <a:rPr lang="en-US" dirty="0" smtClean="0"/>
              <a:t>Separates </a:t>
            </a:r>
            <a:r>
              <a:rPr lang="en-US" dirty="0"/>
              <a:t>functionality between presentation and structure of Web page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/>
              <a:t>Lightweight</a:t>
            </a:r>
          </a:p>
          <a:p>
            <a:pPr lvl="1"/>
            <a:r>
              <a:rPr lang="en-US" dirty="0" smtClean="0"/>
              <a:t>Reduced </a:t>
            </a:r>
            <a:r>
              <a:rPr lang="en-US" dirty="0"/>
              <a:t>library size is in kilobytes (</a:t>
            </a:r>
            <a:r>
              <a:rPr lang="en-US" dirty="0" smtClean="0"/>
              <a:t>KB)</a:t>
            </a:r>
          </a:p>
          <a:p>
            <a:pPr lvl="1"/>
            <a:r>
              <a:rPr lang="en-US" dirty="0" smtClean="0"/>
              <a:t>Browser </a:t>
            </a:r>
            <a:r>
              <a:rPr lang="en-US" dirty="0"/>
              <a:t>cache the library throughout Websites instead of downloading </a:t>
            </a:r>
            <a:r>
              <a:rPr lang="en-US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13299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jQuery over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Easy to use</a:t>
            </a:r>
          </a:p>
          <a:p>
            <a:pPr lvl="1"/>
            <a:r>
              <a:rPr lang="en-US" dirty="0"/>
              <a:t>Simple and robust syntax </a:t>
            </a:r>
          </a:p>
          <a:p>
            <a:pPr lvl="1"/>
            <a:r>
              <a:rPr lang="en-US" dirty="0"/>
              <a:t>Reduced lines of code </a:t>
            </a:r>
          </a:p>
          <a:p>
            <a:pPr lvl="1"/>
            <a:r>
              <a:rPr lang="en-US" dirty="0"/>
              <a:t>Library uses CSS3 selector </a:t>
            </a:r>
            <a:r>
              <a:rPr lang="en-US" dirty="0" smtClean="0"/>
              <a:t>specification</a:t>
            </a:r>
          </a:p>
          <a:p>
            <a:pPr lvl="1"/>
            <a:endParaRPr lang="en-US" dirty="0"/>
          </a:p>
          <a:p>
            <a:r>
              <a:rPr lang="en-US" b="1" dirty="0"/>
              <a:t>Big and focused library</a:t>
            </a:r>
          </a:p>
          <a:p>
            <a:pPr lvl="1"/>
            <a:r>
              <a:rPr lang="en-US" dirty="0"/>
              <a:t>Perform variety of functions through single library </a:t>
            </a:r>
          </a:p>
          <a:p>
            <a:pPr lvl="1"/>
            <a:r>
              <a:rPr lang="en-US" dirty="0"/>
              <a:t>jQuery offers several 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10546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jQuery over JS (1-2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13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Extensibility</a:t>
            </a:r>
            <a:endParaRPr lang="en-US" b="1" dirty="0" smtClean="0"/>
          </a:p>
          <a:p>
            <a:pPr lvl="1"/>
            <a:r>
              <a:rPr lang="en-US" dirty="0" smtClean="0"/>
              <a:t>Plugin </a:t>
            </a:r>
            <a:r>
              <a:rPr lang="en-US" dirty="0"/>
              <a:t>framework </a:t>
            </a:r>
            <a:r>
              <a:rPr lang="en-US" dirty="0" smtClean="0"/>
              <a:t>third </a:t>
            </a:r>
            <a:r>
              <a:rPr lang="en-US" dirty="0"/>
              <a:t>party and official plugins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feature can be included through plugin </a:t>
            </a:r>
          </a:p>
          <a:p>
            <a:r>
              <a:rPr lang="en-US" b="1" dirty="0"/>
              <a:t>Browser </a:t>
            </a:r>
            <a:r>
              <a:rPr lang="en-US" b="1" dirty="0" smtClean="0"/>
              <a:t>Compatibility</a:t>
            </a:r>
          </a:p>
          <a:p>
            <a:pPr lvl="1"/>
            <a:r>
              <a:rPr lang="en-US" dirty="0" smtClean="0"/>
              <a:t>Resolves </a:t>
            </a:r>
            <a:r>
              <a:rPr lang="en-US" dirty="0"/>
              <a:t>cross browser issues </a:t>
            </a:r>
          </a:p>
          <a:p>
            <a:pPr lvl="1"/>
            <a:r>
              <a:rPr lang="en-US" dirty="0" smtClean="0"/>
              <a:t>jQuery </a:t>
            </a:r>
            <a:r>
              <a:rPr lang="en-US" dirty="0"/>
              <a:t>implemented compatibility code </a:t>
            </a:r>
          </a:p>
          <a:p>
            <a:r>
              <a:rPr lang="en-US" b="1" dirty="0" smtClean="0"/>
              <a:t>Strong Community</a:t>
            </a:r>
          </a:p>
          <a:p>
            <a:pPr lvl="1"/>
            <a:r>
              <a:rPr lang="en-US" dirty="0" smtClean="0"/>
              <a:t>Exclusive </a:t>
            </a:r>
            <a:r>
              <a:rPr lang="en-US" dirty="0"/>
              <a:t>community where developers improve functionality </a:t>
            </a:r>
            <a:endParaRPr lang="en-US" dirty="0" smtClean="0"/>
          </a:p>
          <a:p>
            <a:pPr lvl="1"/>
            <a:r>
              <a:rPr lang="en-US" dirty="0" smtClean="0"/>
              <a:t>Offers </a:t>
            </a:r>
            <a:r>
              <a:rPr lang="en-US" dirty="0"/>
              <a:t>several plugins which accelerate Web development process Strong Community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9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jQuery over JS (1-2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1393"/>
          </a:xfrm>
        </p:spPr>
        <p:txBody>
          <a:bodyPr>
            <a:normAutofit/>
          </a:bodyPr>
          <a:lstStyle/>
          <a:p>
            <a:r>
              <a:rPr lang="en-US" b="1" dirty="0"/>
              <a:t>AJAX Support</a:t>
            </a:r>
          </a:p>
          <a:p>
            <a:pPr lvl="1"/>
            <a:r>
              <a:rPr lang="en-US" dirty="0"/>
              <a:t>Creates AJAX templates </a:t>
            </a:r>
          </a:p>
          <a:p>
            <a:pPr lvl="1"/>
            <a:r>
              <a:rPr lang="en-US" dirty="0"/>
              <a:t>Offers smooth interfaces and efficient loading AJAX Support </a:t>
            </a:r>
          </a:p>
          <a:p>
            <a:r>
              <a:rPr lang="en-US" b="1" dirty="0"/>
              <a:t>Comprehensive Documentation</a:t>
            </a:r>
          </a:p>
          <a:p>
            <a:pPr lvl="1"/>
            <a:r>
              <a:rPr lang="en-US" dirty="0"/>
              <a:t>Official website has in-depth documentation and tutorials </a:t>
            </a:r>
          </a:p>
          <a:p>
            <a:pPr lvl="1"/>
            <a:r>
              <a:rPr lang="en-US" dirty="0"/>
              <a:t>Helps beginners for easy use</a:t>
            </a:r>
          </a:p>
        </p:txBody>
      </p:sp>
    </p:spTree>
    <p:extLst>
      <p:ext uri="{BB962C8B-B14F-4D97-AF65-F5344CB8AC3E}">
        <p14:creationId xmlns:p14="http://schemas.microsoft.com/office/powerpoint/2010/main" val="8387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08069"/>
            <a:ext cx="10554574" cy="3886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lots of other JavaScript libraries out there, but jQuery is probably the most popular, and also the most extendable.</a:t>
            </a:r>
          </a:p>
          <a:p>
            <a:r>
              <a:rPr lang="en-US" b="1" dirty="0"/>
              <a:t>Many of the biggest companies on the Web use jQuery, such as: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Netflix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0582"/>
          </a:xfrm>
        </p:spPr>
        <p:txBody>
          <a:bodyPr>
            <a:normAutofit/>
          </a:bodyPr>
          <a:lstStyle/>
          <a:p>
            <a:r>
              <a:rPr lang="en-US" dirty="0"/>
              <a:t>jQuery is a JavaScript Library.</a:t>
            </a:r>
          </a:p>
          <a:p>
            <a:r>
              <a:rPr lang="en-US" dirty="0"/>
              <a:t>jQuery greatly simplifies JavaScript programming.</a:t>
            </a:r>
          </a:p>
          <a:p>
            <a:r>
              <a:rPr lang="en-US" dirty="0"/>
              <a:t>jQuery is easy to </a:t>
            </a:r>
            <a:r>
              <a:rPr lang="en-US" dirty="0" smtClean="0"/>
              <a:t>learn.</a:t>
            </a:r>
          </a:p>
          <a:p>
            <a:r>
              <a:rPr lang="en-US" dirty="0"/>
              <a:t>A lightweight and concise JS </a:t>
            </a:r>
            <a:r>
              <a:rPr lang="en-US" dirty="0" smtClean="0"/>
              <a:t>library.</a:t>
            </a:r>
            <a:endParaRPr lang="en-US" dirty="0"/>
          </a:p>
          <a:p>
            <a:r>
              <a:rPr lang="en-US" dirty="0" smtClean="0"/>
              <a:t>Helps </a:t>
            </a:r>
            <a:r>
              <a:rPr lang="en-US" dirty="0"/>
              <a:t>to make JS programming easy and </a:t>
            </a:r>
            <a:r>
              <a:rPr lang="en-US" dirty="0" smtClean="0"/>
              <a:t>faster.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Already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Before </a:t>
            </a:r>
            <a:r>
              <a:rPr lang="en-US" b="1" dirty="0"/>
              <a:t>you start studying jQuery, you should have a basic knowledge of: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NOTEPAD++</a:t>
            </a:r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SUBLIME</a:t>
            </a:r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ADOBE DREAMWEAVER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 Adobe </a:t>
            </a:r>
            <a:r>
              <a:rPr lang="en-US" dirty="0" err="1" smtClean="0"/>
              <a:t>DreamWeaver</a:t>
            </a:r>
            <a:r>
              <a:rPr lang="en-US" dirty="0" smtClean="0"/>
              <a:t> 2019 in this tutorial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jQuery to Your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There </a:t>
            </a:r>
            <a:r>
              <a:rPr lang="en-US" b="1" dirty="0"/>
              <a:t>are several ways to start using jQuery on your web site. You can:</a:t>
            </a:r>
          </a:p>
          <a:p>
            <a:r>
              <a:rPr lang="en-US" dirty="0"/>
              <a:t>Download the jQuery library from jQuery.com</a:t>
            </a:r>
          </a:p>
          <a:p>
            <a:r>
              <a:rPr lang="en-US" dirty="0"/>
              <a:t>Include jQuery from a CDN, like </a:t>
            </a:r>
            <a:r>
              <a:rPr lang="en-US" dirty="0" smtClean="0"/>
              <a:t>Google (Content Delivery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versions of jQuery available for downloading:</a:t>
            </a:r>
          </a:p>
          <a:p>
            <a:r>
              <a:rPr lang="en-US" b="1" dirty="0"/>
              <a:t>Production version</a:t>
            </a:r>
            <a:r>
              <a:rPr lang="en-US" dirty="0"/>
              <a:t> - this is for your live website because it has been minified and compressed</a:t>
            </a:r>
          </a:p>
          <a:p>
            <a:r>
              <a:rPr lang="en-US" b="1" dirty="0"/>
              <a:t>Development version</a:t>
            </a:r>
            <a:r>
              <a:rPr lang="en-US" dirty="0"/>
              <a:t> - this is for testing and development (uncompressed and readable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79041"/>
            <a:ext cx="10554574" cy="41654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don't want to download and host jQuery yourself, you can include it from a CDN (Content Delivery Network).</a:t>
            </a:r>
          </a:p>
          <a:p>
            <a:r>
              <a:rPr lang="en-US" dirty="0"/>
              <a:t>Both Google and Microsoft host jQuery.</a:t>
            </a:r>
          </a:p>
          <a:p>
            <a:r>
              <a:rPr lang="en-US" dirty="0"/>
              <a:t>To use jQuery from Google or Microsoft, use one of the following:</a:t>
            </a:r>
          </a:p>
          <a:p>
            <a:r>
              <a:rPr lang="en-US" dirty="0"/>
              <a:t>Google CDN: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/3.4.1/jquery.min.js"&gt;&lt;/script&gt;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0582"/>
          </a:xfrm>
        </p:spPr>
        <p:txBody>
          <a:bodyPr>
            <a:normAutofit/>
          </a:bodyPr>
          <a:lstStyle/>
          <a:p>
            <a:r>
              <a:rPr lang="en-US" dirty="0"/>
              <a:t>Feature rich and open source library which simplifies complex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</a:t>
            </a:r>
            <a:r>
              <a:rPr lang="en-US" dirty="0"/>
              <a:t>to use API which is compatible with browsers.</a:t>
            </a:r>
          </a:p>
          <a:p>
            <a:r>
              <a:rPr lang="en-US" dirty="0"/>
              <a:t>Common tasks into built-in methods.</a:t>
            </a:r>
          </a:p>
          <a:p>
            <a:r>
              <a:rPr lang="en-US" dirty="0"/>
              <a:t>Reduce time in writing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6530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Vs </a:t>
            </a:r>
            <a:r>
              <a:rPr lang="en-US" sz="4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Jquery</a:t>
            </a:r>
            <a:endParaRPr lang="en-US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JAVASCRIPT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005959"/>
            <a:ext cx="7068031" cy="285509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document.getElementById</a:t>
            </a:r>
            <a:r>
              <a:rPr lang="en-US" sz="2000" b="1" dirty="0"/>
              <a:t>("</a:t>
            </a:r>
            <a:r>
              <a:rPr lang="en-US" sz="2000" b="1" dirty="0" err="1"/>
              <a:t>IdName</a:t>
            </a:r>
            <a:r>
              <a:rPr lang="en-US" sz="2000" b="1" dirty="0" smtClean="0"/>
              <a:t>");</a:t>
            </a:r>
          </a:p>
          <a:p>
            <a:endParaRPr lang="en-US" sz="2000" b="1" dirty="0"/>
          </a:p>
          <a:p>
            <a:r>
              <a:rPr lang="en-US" sz="2000" b="1" dirty="0" err="1"/>
              <a:t>document.getElementsByClassName</a:t>
            </a:r>
            <a:r>
              <a:rPr lang="en-US" sz="2000" b="1" dirty="0"/>
              <a:t>("</a:t>
            </a:r>
            <a:r>
              <a:rPr lang="en-US" sz="2000" b="1" dirty="0" err="1"/>
              <a:t>ClassName</a:t>
            </a:r>
            <a:r>
              <a:rPr lang="en-US" sz="2000" b="1" dirty="0" smtClean="0"/>
              <a:t>");</a:t>
            </a:r>
          </a:p>
          <a:p>
            <a:endParaRPr lang="en-US" sz="2000" b="1" dirty="0"/>
          </a:p>
          <a:p>
            <a:r>
              <a:rPr lang="en-US" sz="2000" b="1" dirty="0" err="1"/>
              <a:t>document.getElementsByTagName</a:t>
            </a:r>
            <a:r>
              <a:rPr lang="en-US" sz="2000" b="1" dirty="0"/>
              <a:t>("</a:t>
            </a:r>
            <a:r>
              <a:rPr lang="en-US" sz="2000" b="1" dirty="0" err="1"/>
              <a:t>TagName</a:t>
            </a:r>
            <a:r>
              <a:rPr lang="en-US" sz="2000" b="1" dirty="0"/>
              <a:t>");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JQUERY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82759" y="3005959"/>
            <a:ext cx="3278522" cy="2855091"/>
          </a:xfrm>
        </p:spPr>
        <p:txBody>
          <a:bodyPr/>
          <a:lstStyle/>
          <a:p>
            <a:r>
              <a:rPr lang="en-US" sz="2000" b="1" dirty="0"/>
              <a:t>$("#</a:t>
            </a:r>
            <a:r>
              <a:rPr lang="en-US" sz="2000" b="1" dirty="0" err="1"/>
              <a:t>IdName</a:t>
            </a:r>
            <a:r>
              <a:rPr lang="en-US" sz="2000" b="1" dirty="0"/>
              <a:t>")</a:t>
            </a:r>
          </a:p>
          <a:p>
            <a:endParaRPr lang="en-US" sz="2000" b="1" dirty="0"/>
          </a:p>
          <a:p>
            <a:r>
              <a:rPr lang="en-US" sz="2000" b="1" dirty="0"/>
              <a:t>$(“.</a:t>
            </a:r>
            <a:r>
              <a:rPr lang="en-US" sz="2000" b="1" dirty="0" err="1"/>
              <a:t>ClassName</a:t>
            </a:r>
            <a:r>
              <a:rPr lang="en-US" sz="2000" b="1" dirty="0"/>
              <a:t>")</a:t>
            </a:r>
          </a:p>
          <a:p>
            <a:endParaRPr lang="en-US" sz="2000" b="1" dirty="0"/>
          </a:p>
          <a:p>
            <a:r>
              <a:rPr lang="en-US" sz="2000" b="1" dirty="0"/>
              <a:t>$(“</a:t>
            </a:r>
            <a:r>
              <a:rPr lang="en-US" sz="2000" b="1" dirty="0" err="1"/>
              <a:t>TagName</a:t>
            </a:r>
            <a:r>
              <a:rPr lang="en-US" sz="2000" b="1" dirty="0"/>
              <a:t>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0582"/>
          </a:xfrm>
        </p:spPr>
        <p:txBody>
          <a:bodyPr>
            <a:normAutofit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</a:t>
            </a:r>
            <a:r>
              <a:rPr lang="en-US" b="1" dirty="0"/>
              <a:t>"write less, do more"</a:t>
            </a:r>
            <a:r>
              <a:rPr lang="en-US" dirty="0"/>
              <a:t>, JavaScript library.</a:t>
            </a:r>
          </a:p>
          <a:p>
            <a:r>
              <a:rPr lang="en-US" dirty="0"/>
              <a:t>The purpose of jQuery is to make it much easier to use JavaScript on your website.</a:t>
            </a:r>
          </a:p>
          <a:p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US" dirty="0"/>
              <a:t>jQuery also simplifies a lot of the complicated things from JavaScript, like AJAX calls and DOM manipulation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 Server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2" y="2694074"/>
            <a:ext cx="9421121" cy="3314839"/>
          </a:xfrm>
        </p:spPr>
      </p:pic>
    </p:spTree>
    <p:extLst>
      <p:ext uri="{BB962C8B-B14F-4D97-AF65-F5344CB8AC3E}">
        <p14:creationId xmlns:p14="http://schemas.microsoft.com/office/powerpoint/2010/main" val="22810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 types of request is used</a:t>
            </a:r>
          </a:p>
          <a:p>
            <a:r>
              <a:rPr lang="en-US" dirty="0" smtClean="0"/>
              <a:t>Synchronous </a:t>
            </a:r>
            <a:endParaRPr lang="en-US" dirty="0"/>
          </a:p>
          <a:p>
            <a:r>
              <a:rPr lang="en-US" dirty="0" smtClean="0"/>
              <a:t>Asynchronous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6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08445"/>
            <a:ext cx="10571998" cy="970450"/>
          </a:xfrm>
        </p:spPr>
        <p:txBody>
          <a:bodyPr/>
          <a:lstStyle/>
          <a:p>
            <a:r>
              <a:rPr lang="en-US" sz="4400" dirty="0"/>
              <a:t>DOCUMENT OBJECT MODEL (DOM) IN </a:t>
            </a:r>
            <a:r>
              <a:rPr lang="en-US" sz="4400" dirty="0" smtClean="0"/>
              <a:t>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382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When a webpage or html page loads in the browsers, browser creates a DOM (document object model) for the page.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DOCUMENT</a:t>
            </a:r>
            <a:r>
              <a:rPr lang="en-US" dirty="0" smtClean="0"/>
              <a:t> </a:t>
            </a:r>
            <a:r>
              <a:rPr lang="en-US" dirty="0"/>
              <a:t>– HTML PAGE (DOCUMENT)</a:t>
            </a:r>
          </a:p>
          <a:p>
            <a:pPr lvl="0"/>
            <a:r>
              <a:rPr lang="en-US" b="1" dirty="0"/>
              <a:t>OBJECT</a:t>
            </a:r>
            <a:r>
              <a:rPr lang="en-US" dirty="0"/>
              <a:t> – TAGS OR ELEMENTS AND ATTRIBUTES IN HTML PAGE</a:t>
            </a:r>
          </a:p>
          <a:p>
            <a:pPr lvl="0"/>
            <a:r>
              <a:rPr lang="en-US" b="1" dirty="0"/>
              <a:t>MODEL</a:t>
            </a:r>
            <a:r>
              <a:rPr lang="en-US" dirty="0"/>
              <a:t> – IN DOM, TREE STRUCTURE OF HTML ELEMENTS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08445"/>
            <a:ext cx="10571998" cy="970450"/>
          </a:xfrm>
        </p:spPr>
        <p:txBody>
          <a:bodyPr/>
          <a:lstStyle/>
          <a:p>
            <a:r>
              <a:rPr lang="en-US" sz="4400" dirty="0"/>
              <a:t>DOCUMENT OBJECT MODEL (DOM) IN </a:t>
            </a:r>
            <a:r>
              <a:rPr lang="en-US" sz="4400" dirty="0" smtClean="0"/>
              <a:t>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3827"/>
          </a:xfrm>
        </p:spPr>
        <p:txBody>
          <a:bodyPr>
            <a:normAutofit/>
          </a:bodyPr>
          <a:lstStyle/>
          <a:p>
            <a:r>
              <a:rPr lang="en-US" dirty="0"/>
              <a:t>So the html DOM is browser created tree structure arrangement of elements and attributes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878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Rounded MT Bold</vt:lpstr>
      <vt:lpstr>Century Gothic</vt:lpstr>
      <vt:lpstr>Wingdings 2</vt:lpstr>
      <vt:lpstr>Quotable</vt:lpstr>
      <vt:lpstr>Introduction To Jquery</vt:lpstr>
      <vt:lpstr>What Is Jquery ?</vt:lpstr>
      <vt:lpstr>WHAT IS JQUERY ?</vt:lpstr>
      <vt:lpstr>Javascript Vs Jquery</vt:lpstr>
      <vt:lpstr>WHAT IS JQUERY ?</vt:lpstr>
      <vt:lpstr>Client- Server Architecture</vt:lpstr>
      <vt:lpstr>AJAX OVERVIEW</vt:lpstr>
      <vt:lpstr>DOCUMENT OBJECT MODEL (DOM) IN JAVASCRIPT</vt:lpstr>
      <vt:lpstr>DOCUMENT OBJECT MODEL (DOM) IN JAVASCRIPT</vt:lpstr>
      <vt:lpstr>DOCUMENT OBJECT MODEL (DOM) IN JAVASCRIPT</vt:lpstr>
      <vt:lpstr>DOCUMENT OBJECT MODEL (DOM) IN JAVASCRIPT</vt:lpstr>
      <vt:lpstr>DOCUMENT OBJECT MODEL (DOM) IN JAVASCRIPT</vt:lpstr>
      <vt:lpstr>WHAT IS JQUERY ?</vt:lpstr>
      <vt:lpstr>Purpose Of Jquery</vt:lpstr>
      <vt:lpstr>Benefits of jQuery over JS</vt:lpstr>
      <vt:lpstr>Benefits of jQuery over JS</vt:lpstr>
      <vt:lpstr>Benefits of jQuery over JS (1-2)</vt:lpstr>
      <vt:lpstr>Benefits of jQuery over JS (1-2)</vt:lpstr>
      <vt:lpstr>Why jQuery?</vt:lpstr>
      <vt:lpstr>What You Should Already Know</vt:lpstr>
      <vt:lpstr>TEXT EDITORS</vt:lpstr>
      <vt:lpstr>Adding jQuery to Your Web Pages</vt:lpstr>
      <vt:lpstr>Downloading jQuery</vt:lpstr>
      <vt:lpstr>jQuery CDN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Jquery</dc:title>
  <dc:creator>Mohammad Adil</dc:creator>
  <cp:lastModifiedBy>Mohammad Adil</cp:lastModifiedBy>
  <cp:revision>1</cp:revision>
  <dcterms:created xsi:type="dcterms:W3CDTF">2021-11-11T20:12:42Z</dcterms:created>
  <dcterms:modified xsi:type="dcterms:W3CDTF">2021-11-11T20:13:59Z</dcterms:modified>
</cp:coreProperties>
</file>