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170" y="242758"/>
            <a:ext cx="5502585" cy="1405738"/>
          </a:xfrm>
          <a:prstGeom prst="rect">
            <a:avLst/>
          </a:prstGeom>
        </p:spPr>
      </p:pic>
    </p:spTree>
    <p:extLst>
      <p:ext uri="{BB962C8B-B14F-4D97-AF65-F5344CB8AC3E}">
        <p14:creationId xmlns:p14="http://schemas.microsoft.com/office/powerpoint/2010/main" val="193634810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E114DA-108B-4BEA-84F2-085A143A357B}"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270954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4003160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C1E114DA-108B-4BEA-84F2-085A143A357B}"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426259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2514576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322896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lvl1pPr>
              <a:defRPr sz="4800" b="1">
                <a:solidFill>
                  <a:schemeClr val="bg1">
                    <a:lumMod val="95000"/>
                    <a:lumOff val="5000"/>
                  </a:schemeClr>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normAutofit/>
          </a:bodyPr>
          <a:lstStyle>
            <a:lvl1pPr>
              <a:defRPr sz="2600"/>
            </a:lvl1pPr>
            <a:lvl2pPr>
              <a:defRPr sz="2600"/>
            </a:lvl2pPr>
            <a:lvl3pPr>
              <a:defRPr sz="2600"/>
            </a:lvl3pPr>
            <a:lvl4pPr>
              <a:defRPr sz="2600"/>
            </a:lvl4pPr>
            <a:lvl5pPr>
              <a:defRPr sz="26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37938" y="114200"/>
            <a:ext cx="3124520" cy="798217"/>
          </a:xfrm>
          <a:prstGeom prst="rect">
            <a:avLst/>
          </a:prstGeom>
        </p:spPr>
      </p:pic>
    </p:spTree>
    <p:extLst>
      <p:ext uri="{BB962C8B-B14F-4D97-AF65-F5344CB8AC3E}">
        <p14:creationId xmlns:p14="http://schemas.microsoft.com/office/powerpoint/2010/main" val="10761407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E114DA-108B-4BEA-84F2-085A143A357B}" type="datetimeFigureOut">
              <a:rPr lang="en-US" smtClean="0"/>
              <a:t>11/17/2021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833501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1E114DA-108B-4BEA-84F2-085A143A357B}"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104698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1E114DA-108B-4BEA-84F2-085A143A357B}" type="datetimeFigureOut">
              <a:rPr lang="en-US" smtClean="0"/>
              <a:t>11/17/2021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962372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1E114DA-108B-4BEA-84F2-085A143A357B}" type="datetimeFigureOut">
              <a:rPr lang="en-US" smtClean="0"/>
              <a:t>11/17/2021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197291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E114DA-108B-4BEA-84F2-085A143A357B}" type="datetimeFigureOut">
              <a:rPr lang="en-US" smtClean="0"/>
              <a:t>11/17/2021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4208150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E114DA-108B-4BEA-84F2-085A143A357B}" type="datetimeFigureOut">
              <a:rPr lang="en-US" smtClean="0"/>
              <a:t>11/17/2021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318649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C1E114DA-108B-4BEA-84F2-085A143A357B}" type="datetimeFigureOut">
              <a:rPr lang="en-US" smtClean="0"/>
              <a:t>11/17/2021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0081302-2556-485D-8882-29D717B15443}" type="slidenum">
              <a:rPr lang="en-US" smtClean="0"/>
              <a:t>‹#›</a:t>
            </a:fld>
            <a:endParaRPr lang="en-US"/>
          </a:p>
        </p:txBody>
      </p:sp>
    </p:spTree>
    <p:extLst>
      <p:ext uri="{BB962C8B-B14F-4D97-AF65-F5344CB8AC3E}">
        <p14:creationId xmlns:p14="http://schemas.microsoft.com/office/powerpoint/2010/main" val="282696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1E114DA-108B-4BEA-84F2-085A143A357B}" type="datetimeFigureOut">
              <a:rPr lang="en-US" smtClean="0"/>
              <a:t>11/17/2021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0081302-2556-485D-8882-29D717B15443}" type="slidenum">
              <a:rPr lang="en-US" smtClean="0"/>
              <a:t>‹#›</a:t>
            </a:fld>
            <a:endParaRPr lang="en-US"/>
          </a:p>
        </p:txBody>
      </p:sp>
    </p:spTree>
    <p:extLst>
      <p:ext uri="{BB962C8B-B14F-4D97-AF65-F5344CB8AC3E}">
        <p14:creationId xmlns:p14="http://schemas.microsoft.com/office/powerpoint/2010/main" val="3985977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440" y="2072089"/>
            <a:ext cx="11247120" cy="1739347"/>
          </a:xfrm>
        </p:spPr>
        <p:txBody>
          <a:bodyPr>
            <a:normAutofit/>
          </a:bodyPr>
          <a:lstStyle/>
          <a:p>
            <a:r>
              <a:rPr lang="en-US" sz="6600" dirty="0" err="1" smtClean="0">
                <a:solidFill>
                  <a:schemeClr val="bg1">
                    <a:lumMod val="95000"/>
                    <a:lumOff val="5000"/>
                  </a:schemeClr>
                </a:solidFill>
                <a:latin typeface="Arial Rounded MT Bold" panose="020F0704030504030204" pitchFamily="34" charset="0"/>
              </a:rPr>
              <a:t>Jquery</a:t>
            </a:r>
            <a:r>
              <a:rPr lang="en-US" sz="6600" dirty="0" smtClean="0">
                <a:solidFill>
                  <a:schemeClr val="bg1">
                    <a:lumMod val="95000"/>
                    <a:lumOff val="5000"/>
                  </a:schemeClr>
                </a:solidFill>
                <a:latin typeface="Arial Rounded MT Bold" panose="020F0704030504030204" pitchFamily="34" charset="0"/>
              </a:rPr>
              <a:t> Syntax</a:t>
            </a:r>
            <a:endParaRPr lang="en-US" sz="6600" b="1" dirty="0">
              <a:solidFill>
                <a:schemeClr val="bg1">
                  <a:lumMod val="95000"/>
                  <a:lumOff val="5000"/>
                </a:schemeClr>
              </a:solidFill>
              <a:latin typeface="Arial Rounded MT Bold" panose="020F0704030504030204" pitchFamily="34" charset="0"/>
            </a:endParaRPr>
          </a:p>
        </p:txBody>
      </p:sp>
      <p:sp>
        <p:nvSpPr>
          <p:cNvPr id="3" name="Subtitle 2"/>
          <p:cNvSpPr>
            <a:spLocks noGrp="1"/>
          </p:cNvSpPr>
          <p:nvPr>
            <p:ph type="subTitle" idx="1"/>
          </p:nvPr>
        </p:nvSpPr>
        <p:spPr>
          <a:xfrm>
            <a:off x="342900" y="4007379"/>
            <a:ext cx="11506200" cy="457200"/>
          </a:xfrm>
        </p:spPr>
        <p:txBody>
          <a:bodyPr>
            <a:noAutofit/>
          </a:bodyPr>
          <a:lstStyle/>
          <a:p>
            <a:r>
              <a:rPr lang="en-US" sz="3600" b="1" dirty="0" smtClean="0">
                <a:solidFill>
                  <a:schemeClr val="accent1">
                    <a:lumMod val="25000"/>
                  </a:schemeClr>
                </a:solidFill>
              </a:rPr>
              <a:t>PRESENTER: MOHAMMAD ADIL</a:t>
            </a:r>
            <a:endParaRPr lang="en-US" sz="3600" b="1" dirty="0">
              <a:solidFill>
                <a:schemeClr val="accent1">
                  <a:lumMod val="25000"/>
                </a:schemeClr>
              </a:solidFill>
            </a:endParaRPr>
          </a:p>
        </p:txBody>
      </p:sp>
    </p:spTree>
    <p:extLst>
      <p:ext uri="{BB962C8B-B14F-4D97-AF65-F5344CB8AC3E}">
        <p14:creationId xmlns:p14="http://schemas.microsoft.com/office/powerpoint/2010/main" val="2028631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Syntax</a:t>
            </a:r>
          </a:p>
        </p:txBody>
      </p:sp>
      <p:sp>
        <p:nvSpPr>
          <p:cNvPr id="3" name="Content Placeholder 2"/>
          <p:cNvSpPr>
            <a:spLocks noGrp="1"/>
          </p:cNvSpPr>
          <p:nvPr>
            <p:ph idx="1"/>
          </p:nvPr>
        </p:nvSpPr>
        <p:spPr>
          <a:xfrm>
            <a:off x="818712" y="2222287"/>
            <a:ext cx="10554574" cy="4165450"/>
          </a:xfrm>
        </p:spPr>
        <p:txBody>
          <a:bodyPr>
            <a:normAutofit/>
          </a:bodyPr>
          <a:lstStyle/>
          <a:p>
            <a:r>
              <a:rPr lang="en-US" dirty="0"/>
              <a:t>With jQuery you select (query) HTML elements and perform "actions" on them.</a:t>
            </a:r>
          </a:p>
        </p:txBody>
      </p:sp>
    </p:spTree>
    <p:extLst>
      <p:ext uri="{BB962C8B-B14F-4D97-AF65-F5344CB8AC3E}">
        <p14:creationId xmlns:p14="http://schemas.microsoft.com/office/powerpoint/2010/main" val="2383407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Syntax</a:t>
            </a:r>
          </a:p>
        </p:txBody>
      </p:sp>
      <p:sp>
        <p:nvSpPr>
          <p:cNvPr id="3" name="Content Placeholder 2"/>
          <p:cNvSpPr>
            <a:spLocks noGrp="1"/>
          </p:cNvSpPr>
          <p:nvPr>
            <p:ph idx="1"/>
          </p:nvPr>
        </p:nvSpPr>
        <p:spPr>
          <a:xfrm>
            <a:off x="818712" y="2222287"/>
            <a:ext cx="10554574" cy="4165450"/>
          </a:xfrm>
        </p:spPr>
        <p:txBody>
          <a:bodyPr>
            <a:normAutofit/>
          </a:bodyPr>
          <a:lstStyle/>
          <a:p>
            <a:r>
              <a:rPr lang="en-US" dirty="0" smtClean="0"/>
              <a:t>The </a:t>
            </a:r>
            <a:r>
              <a:rPr lang="en-US" dirty="0"/>
              <a:t>jQuery syntax is tailor-made for </a:t>
            </a:r>
            <a:r>
              <a:rPr lang="en-US" b="1" dirty="0"/>
              <a:t>selecting</a:t>
            </a:r>
            <a:r>
              <a:rPr lang="en-US" dirty="0"/>
              <a:t> HTML elements and performing some </a:t>
            </a:r>
            <a:r>
              <a:rPr lang="en-US" b="1" dirty="0"/>
              <a:t>action</a:t>
            </a:r>
            <a:r>
              <a:rPr lang="en-US" dirty="0"/>
              <a:t> on the element(s).</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r>
              <a:rPr lang="en-US" dirty="0"/>
              <a:t>A $ sign to define/access jQuery</a:t>
            </a:r>
          </a:p>
          <a:p>
            <a:r>
              <a:rPr lang="en-US" dirty="0"/>
              <a:t>A (</a:t>
            </a:r>
            <a:r>
              <a:rPr lang="en-US" i="1" dirty="0"/>
              <a:t>selector</a:t>
            </a:r>
            <a:r>
              <a:rPr lang="en-US" dirty="0"/>
              <a:t>) to "query (or find)" HTML elements</a:t>
            </a:r>
          </a:p>
          <a:p>
            <a:r>
              <a:rPr lang="en-US" dirty="0"/>
              <a:t>A jQuery </a:t>
            </a:r>
            <a:r>
              <a:rPr lang="en-US" i="1" dirty="0"/>
              <a:t>action</a:t>
            </a:r>
            <a:r>
              <a:rPr lang="en-US" dirty="0"/>
              <a:t>() to be performed on the element(s)</a:t>
            </a:r>
          </a:p>
        </p:txBody>
      </p:sp>
    </p:spTree>
    <p:extLst>
      <p:ext uri="{BB962C8B-B14F-4D97-AF65-F5344CB8AC3E}">
        <p14:creationId xmlns:p14="http://schemas.microsoft.com/office/powerpoint/2010/main" val="996426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JQuery Syntax Example</a:t>
            </a:r>
          </a:p>
        </p:txBody>
      </p:sp>
      <p:sp>
        <p:nvSpPr>
          <p:cNvPr id="3" name="Content Placeholder 2"/>
          <p:cNvSpPr>
            <a:spLocks noGrp="1"/>
          </p:cNvSpPr>
          <p:nvPr>
            <p:ph idx="1"/>
          </p:nvPr>
        </p:nvSpPr>
        <p:spPr/>
        <p:txBody>
          <a:bodyPr/>
          <a:lstStyle/>
          <a:p>
            <a:r>
              <a:rPr lang="en-US" dirty="0"/>
              <a:t>$(this).hide() - hides the current element</a:t>
            </a:r>
            <a:r>
              <a:rPr lang="en-US" dirty="0" smtClean="0"/>
              <a:t>.</a:t>
            </a:r>
          </a:p>
          <a:p>
            <a:r>
              <a:rPr lang="en-US" dirty="0" smtClean="0"/>
              <a:t>$("</a:t>
            </a:r>
            <a:r>
              <a:rPr lang="en-US" dirty="0"/>
              <a:t>p").hide() - hides all p elements</a:t>
            </a:r>
            <a:r>
              <a:rPr lang="en-US" dirty="0" smtClean="0"/>
              <a:t>.</a:t>
            </a:r>
          </a:p>
          <a:p>
            <a:r>
              <a:rPr lang="en-US" dirty="0" smtClean="0"/>
              <a:t>$(".</a:t>
            </a:r>
            <a:r>
              <a:rPr lang="en-US" dirty="0"/>
              <a:t>c1").hide() - hides all elements with class="c1</a:t>
            </a:r>
            <a:r>
              <a:rPr lang="en-US" dirty="0" smtClean="0"/>
              <a:t>".</a:t>
            </a:r>
          </a:p>
          <a:p>
            <a:r>
              <a:rPr lang="en-US" dirty="0" smtClean="0"/>
              <a:t>$("#</a:t>
            </a:r>
            <a:r>
              <a:rPr lang="en-US" dirty="0"/>
              <a:t>me").hide() - hides the element with id="me".</a:t>
            </a:r>
          </a:p>
        </p:txBody>
      </p:sp>
    </p:spTree>
    <p:extLst>
      <p:ext uri="{BB962C8B-B14F-4D97-AF65-F5344CB8AC3E}">
        <p14:creationId xmlns:p14="http://schemas.microsoft.com/office/powerpoint/2010/main" val="635949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Event</a:t>
            </a:r>
          </a:p>
        </p:txBody>
      </p:sp>
      <p:sp>
        <p:nvSpPr>
          <p:cNvPr id="3" name="Content Placeholder 2"/>
          <p:cNvSpPr>
            <a:spLocks noGrp="1"/>
          </p:cNvSpPr>
          <p:nvPr>
            <p:ph idx="1"/>
          </p:nvPr>
        </p:nvSpPr>
        <p:spPr/>
        <p:txBody>
          <a:bodyPr>
            <a:normAutofit/>
          </a:bodyPr>
          <a:lstStyle/>
          <a:p>
            <a:r>
              <a:rPr lang="en-US" dirty="0"/>
              <a:t>You might have noticed that all jQuery methods in our examples, are inside a document ready event</a:t>
            </a:r>
            <a:r>
              <a:rPr lang="en-US" dirty="0" smtClean="0"/>
              <a:t>:</a:t>
            </a:r>
          </a:p>
          <a:p>
            <a:r>
              <a:rPr lang="en-US" dirty="0"/>
              <a:t>$(document).ready(function</a:t>
            </a:r>
            <a:r>
              <a:rPr lang="en-US" dirty="0" smtClean="0"/>
              <a:t>(){</a:t>
            </a:r>
            <a:endParaRPr lang="en-US" dirty="0"/>
          </a:p>
          <a:p>
            <a:pPr marL="457200" lvl="1" indent="0">
              <a:buNone/>
            </a:pPr>
            <a:r>
              <a:rPr lang="en-US" dirty="0"/>
              <a:t>  // methods of jQuery goes here</a:t>
            </a:r>
            <a:r>
              <a:rPr lang="en-US" dirty="0" smtClean="0"/>
              <a:t>...</a:t>
            </a:r>
            <a:endParaRPr lang="en-US" dirty="0"/>
          </a:p>
          <a:p>
            <a:r>
              <a:rPr lang="en-US" dirty="0" smtClean="0"/>
              <a:t>});</a:t>
            </a:r>
          </a:p>
          <a:p>
            <a:r>
              <a:rPr lang="en-US" dirty="0"/>
              <a:t>This is to prevent any jQuery code from running before the document is finished loading (is ready</a:t>
            </a:r>
            <a:r>
              <a:rPr lang="en-US" dirty="0" smtClean="0"/>
              <a:t>).</a:t>
            </a:r>
          </a:p>
        </p:txBody>
      </p:sp>
    </p:spTree>
    <p:extLst>
      <p:ext uri="{BB962C8B-B14F-4D97-AF65-F5344CB8AC3E}">
        <p14:creationId xmlns:p14="http://schemas.microsoft.com/office/powerpoint/2010/main" val="2868402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Event</a:t>
            </a:r>
          </a:p>
        </p:txBody>
      </p:sp>
      <p:sp>
        <p:nvSpPr>
          <p:cNvPr id="3" name="Content Placeholder 2"/>
          <p:cNvSpPr>
            <a:spLocks noGrp="1"/>
          </p:cNvSpPr>
          <p:nvPr>
            <p:ph idx="1"/>
          </p:nvPr>
        </p:nvSpPr>
        <p:spPr/>
        <p:txBody>
          <a:bodyPr>
            <a:normAutofit/>
          </a:bodyPr>
          <a:lstStyle/>
          <a:p>
            <a:r>
              <a:rPr lang="en-US" dirty="0"/>
              <a:t>It is good practice to wait for the document to be fully loaded and ready before working with it. This also allows you to have your JavaScript code before the body of your document, in the head section.</a:t>
            </a:r>
            <a:endParaRPr lang="en-US" dirty="0" smtClean="0"/>
          </a:p>
        </p:txBody>
      </p:sp>
    </p:spTree>
    <p:extLst>
      <p:ext uri="{BB962C8B-B14F-4D97-AF65-F5344CB8AC3E}">
        <p14:creationId xmlns:p14="http://schemas.microsoft.com/office/powerpoint/2010/main" val="26270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Selectors</a:t>
            </a:r>
            <a:endParaRPr lang="en-US" dirty="0"/>
          </a:p>
        </p:txBody>
      </p:sp>
      <p:sp>
        <p:nvSpPr>
          <p:cNvPr id="3" name="Content Placeholder 2"/>
          <p:cNvSpPr>
            <a:spLocks noGrp="1"/>
          </p:cNvSpPr>
          <p:nvPr>
            <p:ph idx="1"/>
          </p:nvPr>
        </p:nvSpPr>
        <p:spPr/>
        <p:txBody>
          <a:bodyPr>
            <a:normAutofit/>
          </a:bodyPr>
          <a:lstStyle/>
          <a:p>
            <a:r>
              <a:rPr lang="en-US" b="1" dirty="0" smtClean="0"/>
              <a:t>Selection By Id</a:t>
            </a:r>
          </a:p>
          <a:p>
            <a:pPr lvl="1"/>
            <a:r>
              <a:rPr lang="en-US" dirty="0" smtClean="0"/>
              <a:t>$(“#</a:t>
            </a:r>
            <a:r>
              <a:rPr lang="en-US" dirty="0" err="1" smtClean="0"/>
              <a:t>Id_Element</a:t>
            </a:r>
            <a:r>
              <a:rPr lang="en-US" dirty="0" smtClean="0"/>
              <a:t>”)</a:t>
            </a:r>
          </a:p>
          <a:p>
            <a:r>
              <a:rPr lang="en-US" b="1" dirty="0"/>
              <a:t>Selection By </a:t>
            </a:r>
            <a:r>
              <a:rPr lang="en-US" b="1" dirty="0" smtClean="0"/>
              <a:t>Class</a:t>
            </a:r>
            <a:endParaRPr lang="en-US" b="1" dirty="0"/>
          </a:p>
          <a:p>
            <a:pPr lvl="1"/>
            <a:r>
              <a:rPr lang="en-US" dirty="0" smtClean="0"/>
              <a:t>$(“.</a:t>
            </a:r>
            <a:r>
              <a:rPr lang="en-US" dirty="0" err="1" smtClean="0"/>
              <a:t>Class_Element</a:t>
            </a:r>
            <a:r>
              <a:rPr lang="en-US" dirty="0" smtClean="0"/>
              <a:t>”)</a:t>
            </a:r>
          </a:p>
          <a:p>
            <a:r>
              <a:rPr lang="en-US" b="1" dirty="0"/>
              <a:t>Selection By </a:t>
            </a:r>
            <a:r>
              <a:rPr lang="en-US" b="1" dirty="0" smtClean="0"/>
              <a:t>Tag</a:t>
            </a:r>
            <a:endParaRPr lang="en-US" b="1" dirty="0"/>
          </a:p>
          <a:p>
            <a:pPr lvl="1"/>
            <a:r>
              <a:rPr lang="en-US" dirty="0" smtClean="0"/>
              <a:t>$(“</a:t>
            </a:r>
            <a:r>
              <a:rPr lang="en-US" dirty="0" err="1" smtClean="0"/>
              <a:t>Tag_Name</a:t>
            </a:r>
            <a:r>
              <a:rPr lang="en-US" dirty="0" smtClean="0"/>
              <a:t>”)</a:t>
            </a:r>
            <a:endParaRPr lang="en-US" dirty="0"/>
          </a:p>
        </p:txBody>
      </p:sp>
    </p:spTree>
    <p:extLst>
      <p:ext uri="{BB962C8B-B14F-4D97-AF65-F5344CB8AC3E}">
        <p14:creationId xmlns:p14="http://schemas.microsoft.com/office/powerpoint/2010/main" val="23103229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
  <TotalTime>0</TotalTime>
  <Words>204</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 Rounded MT Bold</vt:lpstr>
      <vt:lpstr>Century Gothic</vt:lpstr>
      <vt:lpstr>Wingdings 2</vt:lpstr>
      <vt:lpstr>Quotable</vt:lpstr>
      <vt:lpstr>Jquery Syntax</vt:lpstr>
      <vt:lpstr>jQuery Syntax</vt:lpstr>
      <vt:lpstr>jQuery Syntax</vt:lpstr>
      <vt:lpstr>JQuery Syntax Example</vt:lpstr>
      <vt:lpstr>The Document Ready Event</vt:lpstr>
      <vt:lpstr>The Document Ready Event</vt:lpstr>
      <vt:lpstr>Basic Selectors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 Syntax</dc:title>
  <dc:creator>Mohammad Adil</dc:creator>
  <cp:lastModifiedBy>Mohammad Adil</cp:lastModifiedBy>
  <cp:revision>1</cp:revision>
  <dcterms:created xsi:type="dcterms:W3CDTF">2021-11-16T20:22:41Z</dcterms:created>
  <dcterms:modified xsi:type="dcterms:W3CDTF">2021-11-16T20:23:15Z</dcterms:modified>
</cp:coreProperties>
</file>