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2" r:id="rId4"/>
    <p:sldId id="263" r:id="rId5"/>
    <p:sldId id="264" r:id="rId6"/>
    <p:sldId id="261" r:id="rId7"/>
    <p:sldId id="259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29049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useState</a:t>
            </a:r>
            <a:r>
              <a:rPr lang="en-US" sz="9600" dirty="0" smtClean="0"/>
              <a:t> Hook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update our state, we use our </a:t>
            </a:r>
            <a:r>
              <a:rPr lang="en-US" dirty="0"/>
              <a:t>state updater function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We should never directly update state. Ex: </a:t>
            </a:r>
            <a:r>
              <a:rPr lang="en-US" dirty="0"/>
              <a:t>color = "red"</a:t>
            </a:r>
            <a:r>
              <a:rPr lang="en-US" b="0" dirty="0"/>
              <a:t>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71889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State </a:t>
            </a:r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 err="1"/>
              <a:t>useState</a:t>
            </a:r>
            <a:r>
              <a:rPr lang="en-US" b="0" dirty="0"/>
              <a:t> Hook can be used to keep track </a:t>
            </a:r>
            <a:r>
              <a:rPr lang="en-US" dirty="0"/>
              <a:t>of strings, numbers, </a:t>
            </a:r>
            <a:r>
              <a:rPr lang="en-US" dirty="0" err="1"/>
              <a:t>booleans</a:t>
            </a:r>
            <a:r>
              <a:rPr lang="en-US" dirty="0"/>
              <a:t>, arrays, objects</a:t>
            </a:r>
            <a:r>
              <a:rPr lang="en-US" b="0" dirty="0"/>
              <a:t>, and any combination of these</a:t>
            </a:r>
            <a:r>
              <a:rPr lang="en-US" b="0" dirty="0" smtClean="0"/>
              <a:t>!</a:t>
            </a:r>
            <a:endParaRPr lang="en-US" b="0" dirty="0"/>
          </a:p>
          <a:p>
            <a:r>
              <a:rPr lang="en-US" b="0" dirty="0"/>
              <a:t>We could create multiple state Hooks to track individual values.</a:t>
            </a:r>
          </a:p>
        </p:txBody>
      </p:sp>
    </p:spTree>
    <p:extLst>
      <p:ext uri="{BB962C8B-B14F-4D97-AF65-F5344CB8AC3E}">
        <p14:creationId xmlns:p14="http://schemas.microsoft.com/office/powerpoint/2010/main" val="336405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State </a:t>
            </a:r>
            <a:r>
              <a:rPr lang="en-US" dirty="0" smtClean="0"/>
              <a:t>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function Car() {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[brand, </a:t>
            </a:r>
            <a:r>
              <a:rPr lang="en-US" b="0" dirty="0" err="1"/>
              <a:t>setBrand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("Ford");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[model, </a:t>
            </a:r>
            <a:r>
              <a:rPr lang="en-US" b="0" dirty="0" err="1"/>
              <a:t>setModel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("Mustang");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[year, </a:t>
            </a:r>
            <a:r>
              <a:rPr lang="en-US" b="0" dirty="0" err="1"/>
              <a:t>setYear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("1964");</a:t>
            </a:r>
          </a:p>
          <a:p>
            <a:r>
              <a:rPr lang="en-US" b="0" dirty="0"/>
              <a:t>  </a:t>
            </a:r>
            <a:r>
              <a:rPr lang="en-US" b="0" dirty="0" err="1"/>
              <a:t>const</a:t>
            </a:r>
            <a:r>
              <a:rPr lang="en-US" b="0" dirty="0"/>
              <a:t> [color, </a:t>
            </a:r>
            <a:r>
              <a:rPr lang="en-US" b="0" dirty="0" err="1"/>
              <a:t>setColor</a:t>
            </a:r>
            <a:r>
              <a:rPr lang="en-US" b="0" dirty="0"/>
              <a:t>] = </a:t>
            </a:r>
            <a:r>
              <a:rPr lang="en-US" b="0" dirty="0" err="1"/>
              <a:t>useState</a:t>
            </a:r>
            <a:r>
              <a:rPr lang="en-US" b="0" dirty="0"/>
              <a:t>("red</a:t>
            </a:r>
            <a:r>
              <a:rPr lang="en-US" b="0" dirty="0" smtClean="0"/>
              <a:t>");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}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464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Hook state is the new way of declaring a state in React app. </a:t>
            </a:r>
            <a:endParaRPr lang="en-US" b="0" dirty="0" smtClean="0"/>
          </a:p>
          <a:p>
            <a:r>
              <a:rPr lang="en-US" b="0" dirty="0" smtClean="0"/>
              <a:t>Hook </a:t>
            </a:r>
            <a:r>
              <a:rPr lang="en-US" b="0" dirty="0"/>
              <a:t>uses </a:t>
            </a:r>
            <a:r>
              <a:rPr lang="en-US" dirty="0" err="1"/>
              <a:t>useState</a:t>
            </a:r>
            <a:r>
              <a:rPr lang="en-US" dirty="0"/>
              <a:t>() </a:t>
            </a:r>
            <a:r>
              <a:rPr lang="en-US" b="0" dirty="0"/>
              <a:t>functional component for setting and retrieving </a:t>
            </a:r>
            <a:r>
              <a:rPr lang="en-US" b="0" dirty="0" smtClean="0"/>
              <a:t>state.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16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65669" y="2468879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57" y="2612571"/>
            <a:ext cx="1885453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endParaRPr lang="en-US" sz="3200" b="1" dirty="0" smtClean="0"/>
          </a:p>
        </p:txBody>
      </p:sp>
      <p:sp>
        <p:nvSpPr>
          <p:cNvPr id="6" name="Left Arrow 5"/>
          <p:cNvSpPr/>
          <p:nvPr/>
        </p:nvSpPr>
        <p:spPr>
          <a:xfrm>
            <a:off x="4075610" y="2612571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8036" y="3885548"/>
            <a:ext cx="237757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r>
              <a:rPr lang="en-US" sz="3200" b="1" dirty="0" smtClean="0"/>
              <a:t>[0]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4293327" y="3954335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885548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8036" y="4601826"/>
            <a:ext cx="237757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myArray</a:t>
            </a:r>
            <a:r>
              <a:rPr lang="en-US" sz="3200" b="1" dirty="0" smtClean="0"/>
              <a:t>[1]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4293327" y="4670613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01826"/>
            <a:ext cx="319831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Updated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8290" y="5278042"/>
            <a:ext cx="114967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Kumar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5680" y="5278042"/>
            <a:ext cx="5597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9995" y="5291752"/>
            <a:ext cx="8002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Zain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9294311" y="4642310"/>
            <a:ext cx="907780" cy="51598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82146" y="4659071"/>
            <a:ext cx="144623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Function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7768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8" y="106094"/>
            <a:ext cx="9146383" cy="13716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41772" y="2399417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1207" y="2550933"/>
            <a:ext cx="320312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[</a:t>
            </a:r>
            <a:r>
              <a:rPr lang="en-US" sz="2800" b="1" dirty="0" smtClean="0"/>
              <a:t>name, </a:t>
            </a:r>
            <a:r>
              <a:rPr lang="en-US" sz="2800" b="1" dirty="0" err="1" smtClean="0"/>
              <a:t>setName</a:t>
            </a:r>
            <a:r>
              <a:rPr lang="en-US" sz="2800" b="1" dirty="0" smtClean="0"/>
              <a:t>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51713" y="2543109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3958" y="3859422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4293327" y="3954335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885548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0389" y="4579401"/>
            <a:ext cx="1975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setName</a:t>
            </a:r>
            <a:endParaRPr lang="en-US" sz="3200" b="1" dirty="0" smtClean="0"/>
          </a:p>
        </p:txBody>
      </p:sp>
      <p:sp>
        <p:nvSpPr>
          <p:cNvPr id="11" name="Left Arrow 10"/>
          <p:cNvSpPr/>
          <p:nvPr/>
        </p:nvSpPr>
        <p:spPr>
          <a:xfrm rot="10800000">
            <a:off x="4293327" y="4670613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601826"/>
            <a:ext cx="319831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Updated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8290" y="5278042"/>
            <a:ext cx="114967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Kumar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5680" y="5278042"/>
            <a:ext cx="5597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Ali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9995" y="5291752"/>
            <a:ext cx="80021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Zain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765" y="1770716"/>
            <a:ext cx="246734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Destructuring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8" y="106094"/>
            <a:ext cx="9146383" cy="1371600"/>
          </a:xfrm>
        </p:spPr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41772" y="2059779"/>
            <a:ext cx="3840480" cy="992778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useState</a:t>
            </a:r>
            <a:r>
              <a:rPr lang="en-US" sz="3600" b="1" dirty="0" smtClean="0"/>
              <a:t>(“Adil”)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56799" y="2270660"/>
            <a:ext cx="320312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[name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setName</a:t>
            </a:r>
            <a:r>
              <a:rPr lang="en-US" sz="2800" b="1" dirty="0" smtClean="0"/>
              <a:t>]</a:t>
            </a:r>
          </a:p>
        </p:txBody>
      </p:sp>
      <p:sp>
        <p:nvSpPr>
          <p:cNvPr id="6" name="Left Arrow 5"/>
          <p:cNvSpPr/>
          <p:nvPr/>
        </p:nvSpPr>
        <p:spPr>
          <a:xfrm>
            <a:off x="5551713" y="2203471"/>
            <a:ext cx="1802674" cy="70539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711" y="3052557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8" name="Left Arrow 7"/>
          <p:cNvSpPr/>
          <p:nvPr/>
        </p:nvSpPr>
        <p:spPr>
          <a:xfrm rot="10800000">
            <a:off x="2285080" y="3147470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7753" y="3078683"/>
            <a:ext cx="95410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Adil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4035" y="4497316"/>
            <a:ext cx="1975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err="1" smtClean="0"/>
              <a:t>setName</a:t>
            </a:r>
            <a:endParaRPr lang="en-US" sz="3200" b="1" dirty="0" smtClean="0"/>
          </a:p>
        </p:txBody>
      </p:sp>
      <p:sp>
        <p:nvSpPr>
          <p:cNvPr id="11" name="Left Arrow 10"/>
          <p:cNvSpPr/>
          <p:nvPr/>
        </p:nvSpPr>
        <p:spPr>
          <a:xfrm rot="10800000">
            <a:off x="7336973" y="4588528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9646" y="4528093"/>
            <a:ext cx="131318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Kumar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765" y="1509456"/>
            <a:ext cx="246734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</a:rPr>
              <a:t>Destructuring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 descr="Download Submit Button Transparent Image HQ PNG Image | FreePNGIm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1" y="4444416"/>
            <a:ext cx="2195099" cy="836439"/>
          </a:xfrm>
          <a:prstGeom prst="rect">
            <a:avLst/>
          </a:prstGeom>
        </p:spPr>
      </p:pic>
      <p:sp>
        <p:nvSpPr>
          <p:cNvPr id="19" name="Left Arrow 18"/>
          <p:cNvSpPr/>
          <p:nvPr/>
        </p:nvSpPr>
        <p:spPr>
          <a:xfrm rot="10800000">
            <a:off x="3676076" y="4588528"/>
            <a:ext cx="1367241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8043" y="5456511"/>
            <a:ext cx="135165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name</a:t>
            </a:r>
          </a:p>
        </p:txBody>
      </p:sp>
      <p:sp>
        <p:nvSpPr>
          <p:cNvPr id="21" name="Left Arrow 20"/>
          <p:cNvSpPr/>
          <p:nvPr/>
        </p:nvSpPr>
        <p:spPr>
          <a:xfrm rot="10800000">
            <a:off x="2977412" y="5551424"/>
            <a:ext cx="1584957" cy="487684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80085" y="5482637"/>
            <a:ext cx="147508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Kumar</a:t>
            </a:r>
          </a:p>
        </p:txBody>
      </p:sp>
    </p:spTree>
    <p:extLst>
      <p:ext uri="{BB962C8B-B14F-4D97-AF65-F5344CB8AC3E}">
        <p14:creationId xmlns:p14="http://schemas.microsoft.com/office/powerpoint/2010/main" val="142446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</a:t>
            </a:r>
            <a:r>
              <a:rPr lang="en-US" b="0" dirty="0"/>
              <a:t>allows us to track state in a function component.</a:t>
            </a:r>
          </a:p>
          <a:p>
            <a:r>
              <a:rPr lang="en-US" b="0" dirty="0"/>
              <a:t>State generally refers to data or properties that need to be tracking in an application.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7530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 smtClean="0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use </a:t>
            </a:r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 Hook</a:t>
            </a:r>
            <a:r>
              <a:rPr lang="en-US" b="0" dirty="0"/>
              <a:t>, we first need to import it into our component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At the top of your component, import the </a:t>
            </a:r>
            <a:r>
              <a:rPr lang="en-US" dirty="0" err="1"/>
              <a:t>useState</a:t>
            </a:r>
            <a:r>
              <a:rPr lang="en-US" dirty="0"/>
              <a:t> Hook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import { </a:t>
            </a:r>
            <a:r>
              <a:rPr lang="en-US" dirty="0" err="1"/>
              <a:t>useState</a:t>
            </a:r>
            <a:r>
              <a:rPr lang="en-US" b="0" dirty="0"/>
              <a:t> } from "react</a:t>
            </a:r>
            <a:r>
              <a:rPr lang="en-US" b="0" dirty="0" smtClean="0"/>
              <a:t>";</a:t>
            </a:r>
          </a:p>
          <a:p>
            <a:r>
              <a:rPr lang="en-US" b="0" dirty="0"/>
              <a:t>Notice that we are </a:t>
            </a:r>
            <a:r>
              <a:rPr lang="en-US" b="0" dirty="0" err="1"/>
              <a:t>destructuring</a:t>
            </a:r>
            <a:r>
              <a:rPr lang="en-US" b="0" dirty="0"/>
              <a:t> </a:t>
            </a:r>
            <a:r>
              <a:rPr lang="en-US" b="0" dirty="0" err="1"/>
              <a:t>useState</a:t>
            </a:r>
            <a:r>
              <a:rPr lang="en-US" b="0" dirty="0"/>
              <a:t> from react as it is a </a:t>
            </a:r>
            <a:r>
              <a:rPr lang="en-US" dirty="0"/>
              <a:t>named export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86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initialize our state by calling </a:t>
            </a:r>
            <a:r>
              <a:rPr lang="en-US" dirty="0" err="1"/>
              <a:t>useState</a:t>
            </a:r>
            <a:r>
              <a:rPr lang="en-US" b="0" dirty="0"/>
              <a:t> in our function component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 err="1"/>
              <a:t>useState</a:t>
            </a:r>
            <a:r>
              <a:rPr lang="en-US" b="0" dirty="0"/>
              <a:t> accepts an </a:t>
            </a:r>
            <a:r>
              <a:rPr lang="en-US" dirty="0"/>
              <a:t>initial state </a:t>
            </a:r>
            <a:r>
              <a:rPr lang="en-US" b="0" dirty="0"/>
              <a:t>and </a:t>
            </a:r>
            <a:r>
              <a:rPr lang="en-US" dirty="0"/>
              <a:t>returns two values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state.</a:t>
            </a:r>
          </a:p>
          <a:p>
            <a:pPr lvl="1"/>
            <a:r>
              <a:rPr lang="en-US" dirty="0"/>
              <a:t>A function that updates the state</a:t>
            </a:r>
            <a:r>
              <a:rPr lang="en-US" dirty="0" smtClean="0"/>
              <a:t>.</a:t>
            </a:r>
          </a:p>
          <a:p>
            <a:pPr marL="231775" lvl="1" indent="0">
              <a:buNone/>
            </a:pPr>
            <a:r>
              <a:rPr lang="en-US" b="0" dirty="0"/>
              <a:t>Initialize state at the top of the function component</a:t>
            </a:r>
            <a:r>
              <a:rPr lang="en-US" b="0" dirty="0" smtClean="0"/>
              <a:t>.</a:t>
            </a:r>
          </a:p>
          <a:p>
            <a:pPr marL="231775" lvl="1" indent="0">
              <a:buNone/>
            </a:pPr>
            <a:r>
              <a:rPr lang="en-US" b="0" dirty="0"/>
              <a:t>Notice that again, we are </a:t>
            </a:r>
            <a:r>
              <a:rPr lang="en-US" b="0" dirty="0" err="1"/>
              <a:t>destructuring</a:t>
            </a:r>
            <a:r>
              <a:rPr lang="en-US" b="0" dirty="0"/>
              <a:t> the returned values from </a:t>
            </a:r>
            <a:r>
              <a:rPr lang="en-US" dirty="0" err="1"/>
              <a:t>useState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07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state at the top of the function </a:t>
            </a:r>
            <a:r>
              <a:rPr lang="en-US" dirty="0" smtClean="0"/>
              <a:t>component.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0193" y="2587175"/>
            <a:ext cx="624404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/>
              <a:t>import { </a:t>
            </a:r>
            <a:r>
              <a:rPr lang="en-US" sz="2400" dirty="0" err="1"/>
              <a:t>useState</a:t>
            </a:r>
            <a:r>
              <a:rPr lang="en-US" sz="2400" dirty="0"/>
              <a:t> } from "react";</a:t>
            </a:r>
          </a:p>
          <a:p>
            <a:endParaRPr lang="en-US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FavoriteColor</a:t>
            </a:r>
            <a:r>
              <a:rPr lang="en-US" sz="2400" dirty="0"/>
              <a:t>()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const</a:t>
            </a:r>
            <a:r>
              <a:rPr lang="en-US" sz="2400" dirty="0"/>
              <a:t> [color, </a:t>
            </a:r>
            <a:r>
              <a:rPr lang="en-US" sz="2400" dirty="0" err="1"/>
              <a:t>setColor</a:t>
            </a:r>
            <a:r>
              <a:rPr lang="en-US" sz="2400" dirty="0"/>
              <a:t>] = </a:t>
            </a:r>
            <a:r>
              <a:rPr lang="en-US" sz="2400" dirty="0" err="1"/>
              <a:t>useState</a:t>
            </a:r>
            <a:r>
              <a:rPr lang="en-US" sz="2400" dirty="0"/>
              <a:t>("");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257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401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Blue atom design template</vt:lpstr>
      <vt:lpstr>useState Hook</vt:lpstr>
      <vt:lpstr>useState Hook</vt:lpstr>
      <vt:lpstr>useState Hook</vt:lpstr>
      <vt:lpstr>useState Hook</vt:lpstr>
      <vt:lpstr>useState Hook</vt:lpstr>
      <vt:lpstr>useState Hook</vt:lpstr>
      <vt:lpstr>Import useState</vt:lpstr>
      <vt:lpstr>Initialize useState</vt:lpstr>
      <vt:lpstr>Example:</vt:lpstr>
      <vt:lpstr>Update State</vt:lpstr>
      <vt:lpstr>What Can State Hold</vt:lpstr>
      <vt:lpstr>What Can State 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380</cp:revision>
  <dcterms:created xsi:type="dcterms:W3CDTF">2022-07-05T09:44:09Z</dcterms:created>
  <dcterms:modified xsi:type="dcterms:W3CDTF">2022-08-08T20:59:07Z</dcterms:modified>
</cp:coreProperties>
</file>