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92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5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458C-B91E-4958-A611-014A535E60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349615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Fetching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9586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/>
              <a:t>Update </a:t>
            </a:r>
            <a:r>
              <a:rPr lang="en-US" sz="4800" b="1" dirty="0"/>
              <a:t>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4:</a:t>
            </a:r>
          </a:p>
          <a:p>
            <a:r>
              <a:rPr lang="en-US" dirty="0"/>
              <a:t>Create </a:t>
            </a:r>
            <a:r>
              <a:rPr lang="en-US" dirty="0" smtClean="0"/>
              <a:t>another </a:t>
            </a:r>
            <a:r>
              <a:rPr lang="en-US" dirty="0"/>
              <a:t>method in Controller </a:t>
            </a:r>
            <a:r>
              <a:rPr lang="en-US" dirty="0" smtClean="0"/>
              <a:t>which Updates form data in Database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3188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951467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Delete Data From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4727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Delete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a </a:t>
            </a:r>
            <a:r>
              <a:rPr lang="en-US" dirty="0" smtClean="0"/>
              <a:t>stored procedure for Delete Operation.</a:t>
            </a:r>
            <a:endParaRPr lang="en-US" dirty="0"/>
          </a:p>
          <a:p>
            <a:r>
              <a:rPr lang="en-US" sz="3600" b="1" i="1" dirty="0"/>
              <a:t>Step 2:</a:t>
            </a:r>
          </a:p>
          <a:p>
            <a:r>
              <a:rPr lang="en-US" dirty="0" smtClean="0"/>
              <a:t>Create a method for Delete Operation in </a:t>
            </a:r>
            <a:r>
              <a:rPr lang="en-US" b="1" dirty="0" err="1" smtClean="0"/>
              <a:t>EmployeeContext</a:t>
            </a:r>
            <a:r>
              <a:rPr lang="en-US" b="1" dirty="0" smtClean="0"/>
              <a:t> </a:t>
            </a:r>
            <a:r>
              <a:rPr lang="en-US" dirty="0" smtClean="0"/>
              <a:t>Model Class.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 smtClean="0"/>
              <a:t>Create a method in Controller which displays Confirm Delete View.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>Delete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4:</a:t>
            </a:r>
          </a:p>
          <a:p>
            <a:r>
              <a:rPr lang="en-US" dirty="0"/>
              <a:t>Create </a:t>
            </a:r>
            <a:r>
              <a:rPr lang="en-US" dirty="0" smtClean="0"/>
              <a:t>another </a:t>
            </a:r>
            <a:r>
              <a:rPr lang="en-US" dirty="0"/>
              <a:t>method in Controller </a:t>
            </a:r>
            <a:r>
              <a:rPr lang="en-US" dirty="0" smtClean="0"/>
              <a:t>which Permanently deletes the data form the Database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Fetching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Step 1:</a:t>
            </a:r>
          </a:p>
          <a:p>
            <a:r>
              <a:rPr lang="en-US" dirty="0" smtClean="0"/>
              <a:t>Create </a:t>
            </a:r>
            <a:r>
              <a:rPr lang="en-US" b="1" dirty="0" smtClean="0"/>
              <a:t>Database</a:t>
            </a:r>
            <a:r>
              <a:rPr lang="en-US" dirty="0" smtClean="0"/>
              <a:t> &amp; </a:t>
            </a:r>
            <a:r>
              <a:rPr lang="en-US" b="1" dirty="0" smtClean="0"/>
              <a:t>Table</a:t>
            </a:r>
            <a:r>
              <a:rPr lang="en-US" dirty="0" smtClean="0"/>
              <a:t> in </a:t>
            </a:r>
            <a:r>
              <a:rPr lang="en-US" b="1" dirty="0" smtClean="0"/>
              <a:t>SQL Server</a:t>
            </a:r>
            <a:r>
              <a:rPr lang="en-US" dirty="0" smtClean="0"/>
              <a:t> Database.</a:t>
            </a:r>
          </a:p>
          <a:p>
            <a:r>
              <a:rPr lang="en-US" sz="3600" b="1" i="1" dirty="0"/>
              <a:t>Step 2:</a:t>
            </a:r>
          </a:p>
          <a:p>
            <a:r>
              <a:rPr lang="en-US" dirty="0" smtClean="0"/>
              <a:t>Create a Stored Procedure in Database Which gets the data from the table.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 smtClean="0"/>
              <a:t>Add a Connection String In </a:t>
            </a:r>
            <a:r>
              <a:rPr lang="en-US" b="1" dirty="0" err="1" smtClean="0"/>
              <a:t>Web.Config</a:t>
            </a:r>
            <a:r>
              <a:rPr lang="en-US" dirty="0" smtClean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027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Fetching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b="1" i="1" dirty="0"/>
              <a:t>Step 4:</a:t>
            </a:r>
          </a:p>
          <a:p>
            <a:r>
              <a:rPr lang="en-US" sz="3600" dirty="0"/>
              <a:t>Create an </a:t>
            </a:r>
            <a:r>
              <a:rPr lang="en-US" sz="3600" b="1" dirty="0"/>
              <a:t>Employee Model Class</a:t>
            </a:r>
            <a:r>
              <a:rPr lang="en-US" sz="3600" dirty="0"/>
              <a:t> Which represents a table in database.</a:t>
            </a:r>
            <a:endParaRPr lang="en-US" sz="3600" b="1" i="1" dirty="0"/>
          </a:p>
          <a:p>
            <a:r>
              <a:rPr lang="en-US" sz="3600" b="1" i="1" dirty="0"/>
              <a:t>Step 5:</a:t>
            </a:r>
          </a:p>
          <a:p>
            <a:r>
              <a:rPr lang="en-US" dirty="0" smtClean="0"/>
              <a:t>Create a Model Class Which handles the database query, get data from database table and stores in Employee Model class object.</a:t>
            </a:r>
          </a:p>
          <a:p>
            <a:pPr lvl="1"/>
            <a:r>
              <a:rPr lang="en-US" dirty="0" smtClean="0"/>
              <a:t>Add Required Namespaces like </a:t>
            </a:r>
            <a:r>
              <a:rPr lang="en-US" b="1" dirty="0" err="1" smtClean="0"/>
              <a:t>System.Data.SqlClient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System.Configuration</a:t>
            </a:r>
            <a:r>
              <a:rPr lang="en-US" dirty="0" smtClean="0"/>
              <a:t> &amp; </a:t>
            </a:r>
            <a:r>
              <a:rPr lang="en-US" b="1" dirty="0" err="1" smtClean="0"/>
              <a:t>System.Data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1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Fetching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Step 6:</a:t>
            </a:r>
          </a:p>
          <a:p>
            <a:r>
              <a:rPr lang="en-US" dirty="0"/>
              <a:t>Create a Controller.</a:t>
            </a:r>
          </a:p>
        </p:txBody>
      </p:sp>
    </p:spTree>
    <p:extLst>
      <p:ext uri="{BB962C8B-B14F-4D97-AF65-F5344CB8AC3E}">
        <p14:creationId xmlns:p14="http://schemas.microsoft.com/office/powerpoint/2010/main" val="27988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3188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7863" y="3473004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 Data In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42533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Insert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a </a:t>
            </a:r>
            <a:r>
              <a:rPr lang="en-US" dirty="0" smtClean="0"/>
              <a:t>stored procedure for Insert Operation.</a:t>
            </a:r>
            <a:endParaRPr lang="en-US" dirty="0"/>
          </a:p>
          <a:p>
            <a:r>
              <a:rPr lang="en-US" sz="3600" b="1" i="1" dirty="0"/>
              <a:t>Step 2:</a:t>
            </a:r>
          </a:p>
          <a:p>
            <a:r>
              <a:rPr lang="en-US" dirty="0" smtClean="0"/>
              <a:t>Create a method for Insert Operation in </a:t>
            </a:r>
            <a:r>
              <a:rPr lang="en-US" b="1" dirty="0" err="1" smtClean="0"/>
              <a:t>EmployeeContext</a:t>
            </a:r>
            <a:r>
              <a:rPr lang="en-US" b="1" dirty="0" smtClean="0"/>
              <a:t> </a:t>
            </a:r>
            <a:r>
              <a:rPr lang="en-US" dirty="0" smtClean="0"/>
              <a:t>Model Class.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 smtClean="0"/>
              <a:t>Create a method in Controller which displays insert Form.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Insert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4:</a:t>
            </a:r>
          </a:p>
          <a:p>
            <a:r>
              <a:rPr lang="en-US" dirty="0"/>
              <a:t>Create </a:t>
            </a:r>
            <a:r>
              <a:rPr lang="en-US" dirty="0" smtClean="0"/>
              <a:t>another </a:t>
            </a:r>
            <a:r>
              <a:rPr lang="en-US" dirty="0"/>
              <a:t>method in Controller </a:t>
            </a:r>
            <a:r>
              <a:rPr lang="en-US" dirty="0" smtClean="0"/>
              <a:t>which stores form data in Database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3188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Update Data In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1570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Update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a </a:t>
            </a:r>
            <a:r>
              <a:rPr lang="en-US" dirty="0" smtClean="0"/>
              <a:t>stored procedure for Update Operation.</a:t>
            </a:r>
            <a:endParaRPr lang="en-US" dirty="0"/>
          </a:p>
          <a:p>
            <a:r>
              <a:rPr lang="en-US" sz="3600" b="1" i="1" dirty="0"/>
              <a:t>Step 2:</a:t>
            </a:r>
          </a:p>
          <a:p>
            <a:r>
              <a:rPr lang="en-US" dirty="0" smtClean="0"/>
              <a:t>Create a method for Update Operation in </a:t>
            </a:r>
            <a:r>
              <a:rPr lang="en-US" b="1" dirty="0" err="1" smtClean="0"/>
              <a:t>EmployeeContext</a:t>
            </a:r>
            <a:r>
              <a:rPr lang="en-US" b="1" dirty="0" smtClean="0"/>
              <a:t> </a:t>
            </a:r>
            <a:r>
              <a:rPr lang="en-US" dirty="0" smtClean="0"/>
              <a:t>Model Class.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 smtClean="0"/>
              <a:t>Create a method in Controller which displays Update Form.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367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Crud Operations In ASP.Net MVC Using ADO.Net</vt:lpstr>
      <vt:lpstr>Fetching Data From Database</vt:lpstr>
      <vt:lpstr>Fetching Data From Database</vt:lpstr>
      <vt:lpstr>Fetching Data From Database</vt:lpstr>
      <vt:lpstr>Crud Operations In ASP.Net MVC Using ADO.Net</vt:lpstr>
      <vt:lpstr>Insert Data In Database Table</vt:lpstr>
      <vt:lpstr>Insert Data In Database Table</vt:lpstr>
      <vt:lpstr>Crud Operations In ASP.Net MVC Using ADO.Net</vt:lpstr>
      <vt:lpstr>Update Data In Database Table</vt:lpstr>
      <vt:lpstr>Update Data In Database Table</vt:lpstr>
      <vt:lpstr>Crud Operations In ASP.Net MVC Using ADO.Net</vt:lpstr>
      <vt:lpstr>Delete Data In Database Table</vt:lpstr>
      <vt:lpstr> Delete Data In Database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 In ASP.Net MVC Using ADO.Net</dc:title>
  <dc:creator>Mohammad Adil</dc:creator>
  <cp:lastModifiedBy>acer</cp:lastModifiedBy>
  <cp:revision>4</cp:revision>
  <dcterms:created xsi:type="dcterms:W3CDTF">2021-10-30T16:08:44Z</dcterms:created>
  <dcterms:modified xsi:type="dcterms:W3CDTF">2022-06-27T16:26:48Z</dcterms:modified>
</cp:coreProperties>
</file>