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3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289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94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7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D00C-A7EB-4895-8EB4-03FC747ADAF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449F6E-60DA-408F-8A7F-DDCA3FC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713" y="1905001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sz="6600" dirty="0" err="1"/>
              <a:t>DataSet</a:t>
            </a:r>
            <a:r>
              <a:rPr lang="en-US" sz="6600" dirty="0"/>
              <a:t> VS </a:t>
            </a:r>
            <a:r>
              <a:rPr lang="en-US" sz="6600" dirty="0" err="1"/>
              <a:t>DataReader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in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56713" y="3905252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 smtClean="0"/>
              <a:t>Abdul Rub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349616" y="228601"/>
            <a:ext cx="1539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prstClr val="white"/>
                </a:solidFill>
                <a:latin typeface="Calibri"/>
              </a:rPr>
              <a:t>PART-9</a:t>
            </a:r>
          </a:p>
        </p:txBody>
      </p:sp>
    </p:spTree>
    <p:extLst>
      <p:ext uri="{BB962C8B-B14F-4D97-AF65-F5344CB8AC3E}">
        <p14:creationId xmlns:p14="http://schemas.microsoft.com/office/powerpoint/2010/main" val="164648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DataSet</a:t>
            </a:r>
            <a:r>
              <a:rPr lang="en-US" sz="4800" b="1" dirty="0"/>
              <a:t> VS </a:t>
            </a:r>
            <a:r>
              <a:rPr lang="en-US" sz="4800" b="1" dirty="0" err="1"/>
              <a:t>DataReader</a:t>
            </a:r>
            <a:r>
              <a:rPr lang="en-US" sz="4800" b="1" dirty="0"/>
              <a:t> in </a:t>
            </a:r>
            <a:r>
              <a:rPr lang="en-US" sz="4800" b="1" dirty="0" err="1"/>
              <a:t>ADO.Net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600" b="1" dirty="0" err="1"/>
              <a:t>DataSet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r>
              <a:rPr lang="en-US" dirty="0"/>
              <a:t> class in </a:t>
            </a:r>
            <a:r>
              <a:rPr lang="en-US" dirty="0" err="1"/>
              <a:t>ADO.Net</a:t>
            </a:r>
            <a:r>
              <a:rPr lang="en-US" dirty="0"/>
              <a:t> operates in an entirely disconnected </a:t>
            </a:r>
            <a:r>
              <a:rPr lang="en-US" dirty="0" smtClean="0"/>
              <a:t>nature.</a:t>
            </a:r>
          </a:p>
          <a:p>
            <a:r>
              <a:rPr lang="en-US" b="1" dirty="0" err="1"/>
              <a:t>DataSet</a:t>
            </a:r>
            <a:r>
              <a:rPr lang="en-US" dirty="0"/>
              <a:t> is a collection of in-memory tables.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DataReader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DataReader</a:t>
            </a:r>
            <a:r>
              <a:rPr lang="en-US" dirty="0"/>
              <a:t> is a connection </a:t>
            </a:r>
            <a:r>
              <a:rPr lang="en-US" dirty="0" smtClean="0"/>
              <a:t>oriented service.</a:t>
            </a:r>
          </a:p>
          <a:p>
            <a:r>
              <a:rPr lang="en-US" b="1" dirty="0" err="1" smtClean="0"/>
              <a:t>DataReader</a:t>
            </a:r>
            <a:r>
              <a:rPr lang="en-US" dirty="0" smtClean="0"/>
              <a:t> </a:t>
            </a:r>
            <a:r>
              <a:rPr lang="en-US" dirty="0"/>
              <a:t>is used to retrieve </a:t>
            </a:r>
            <a:r>
              <a:rPr lang="en-US" b="1" dirty="0"/>
              <a:t>read-only</a:t>
            </a:r>
            <a:r>
              <a:rPr lang="en-US" dirty="0"/>
              <a:t> (cannot update/manipulate data back to </a:t>
            </a:r>
            <a:r>
              <a:rPr lang="en-US" dirty="0" err="1"/>
              <a:t>datasource</a:t>
            </a:r>
            <a:r>
              <a:rPr lang="en-US" dirty="0"/>
              <a:t>) and </a:t>
            </a:r>
            <a:r>
              <a:rPr lang="en-US" b="1" dirty="0"/>
              <a:t>forward-only</a:t>
            </a:r>
            <a:r>
              <a:rPr lang="en-US" dirty="0"/>
              <a:t> (cannot read backward/random) data from a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DataSet</a:t>
            </a:r>
            <a:r>
              <a:rPr lang="en-US" sz="4800" b="1" dirty="0"/>
              <a:t> VS </a:t>
            </a:r>
            <a:r>
              <a:rPr lang="en-US" sz="4800" b="1" dirty="0" err="1"/>
              <a:t>DataReader</a:t>
            </a:r>
            <a:r>
              <a:rPr lang="en-US" sz="4800" b="1" dirty="0"/>
              <a:t> in </a:t>
            </a:r>
            <a:r>
              <a:rPr lang="en-US" sz="4800" b="1" dirty="0" err="1"/>
              <a:t>ADO.Net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600" b="1" dirty="0" err="1"/>
              <a:t>DataSet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DataSet</a:t>
            </a:r>
            <a:r>
              <a:rPr lang="en-US" dirty="0"/>
              <a:t> </a:t>
            </a:r>
            <a:r>
              <a:rPr lang="en-US" dirty="0" smtClean="0"/>
              <a:t>releases </a:t>
            </a:r>
            <a:r>
              <a:rPr lang="en-US" dirty="0"/>
              <a:t>the data after loading all the data in </a:t>
            </a:r>
            <a:r>
              <a:rPr lang="en-US" dirty="0" smtClean="0"/>
              <a:t>memory.</a:t>
            </a:r>
          </a:p>
          <a:p>
            <a:r>
              <a:rPr lang="en-US" b="1" dirty="0" err="1" smtClean="0"/>
              <a:t>DataSet</a:t>
            </a:r>
            <a:r>
              <a:rPr lang="en-US" dirty="0" smtClean="0"/>
              <a:t> </a:t>
            </a:r>
            <a:r>
              <a:rPr lang="en-US" dirty="0"/>
              <a:t>fetches all the rows at a time i.e. it fetches all data from the </a:t>
            </a:r>
            <a:r>
              <a:rPr lang="en-US" dirty="0" err="1"/>
              <a:t>datasource</a:t>
            </a:r>
            <a:r>
              <a:rPr lang="en-US" dirty="0"/>
              <a:t> at a time to its memory area.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DataReader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err="1"/>
              <a:t>DataReader</a:t>
            </a:r>
            <a:r>
              <a:rPr lang="en-US" dirty="0"/>
              <a:t> fetches the records from database and stores in the network buffer and gives whenever requests. </a:t>
            </a:r>
            <a:endParaRPr lang="en-US" dirty="0" smtClean="0"/>
          </a:p>
          <a:p>
            <a:r>
              <a:rPr lang="en-US" b="1" dirty="0" err="1"/>
              <a:t>DataReader</a:t>
            </a:r>
            <a:r>
              <a:rPr lang="en-US" dirty="0"/>
              <a:t> is like a forward only </a:t>
            </a:r>
            <a:r>
              <a:rPr lang="en-US" dirty="0" err="1"/>
              <a:t>recordset</a:t>
            </a:r>
            <a:r>
              <a:rPr lang="en-US" dirty="0"/>
              <a:t>. It fetches one row at a time so very less network cost compare to </a:t>
            </a:r>
            <a:r>
              <a:rPr lang="en-US" b="1" dirty="0" err="1" smtClean="0"/>
              <a:t>DataSet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DataSet</a:t>
            </a:r>
            <a:r>
              <a:rPr lang="en-US" sz="4800" b="1" dirty="0"/>
              <a:t> VS </a:t>
            </a:r>
            <a:r>
              <a:rPr lang="en-US" sz="4800" b="1" dirty="0" err="1"/>
              <a:t>DataReader</a:t>
            </a:r>
            <a:r>
              <a:rPr lang="en-US" sz="4800" b="1" dirty="0"/>
              <a:t> in </a:t>
            </a:r>
            <a:r>
              <a:rPr lang="en-US" sz="4800" b="1" dirty="0" err="1"/>
              <a:t>ADO.Net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600" b="1" dirty="0" err="1"/>
              <a:t>DataSet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more system overheads in </a:t>
            </a:r>
            <a:r>
              <a:rPr lang="en-US" b="1" dirty="0" err="1"/>
              <a:t>DataSet</a:t>
            </a:r>
            <a:r>
              <a:rPr lang="en-US" dirty="0"/>
              <a:t> as it fetches all the data from the </a:t>
            </a:r>
            <a:r>
              <a:rPr lang="en-US" dirty="0" err="1"/>
              <a:t>datasource</a:t>
            </a:r>
            <a:r>
              <a:rPr lang="en-US" dirty="0"/>
              <a:t> at a time in memory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</a:t>
            </a:r>
            <a:r>
              <a:rPr lang="en-US" dirty="0"/>
              <a:t> </a:t>
            </a:r>
            <a:r>
              <a:rPr lang="en-US" b="1" dirty="0" err="1"/>
              <a:t>DataSet</a:t>
            </a:r>
            <a:r>
              <a:rPr lang="en-US" dirty="0"/>
              <a:t> we can move back and forth and fetch records randomly as per requirement.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DataReader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one row at a time is stored in memory in </a:t>
            </a:r>
            <a:r>
              <a:rPr lang="en-US" b="1" dirty="0" err="1"/>
              <a:t>DataReader</a:t>
            </a:r>
            <a:r>
              <a:rPr lang="en-US" dirty="0"/>
              <a:t> it increases application performance and reduces system </a:t>
            </a:r>
            <a:r>
              <a:rPr lang="en-US" dirty="0" smtClean="0"/>
              <a:t>overheads.</a:t>
            </a:r>
          </a:p>
          <a:p>
            <a:r>
              <a:rPr lang="en-US" dirty="0" smtClean="0"/>
              <a:t>As</a:t>
            </a:r>
            <a:r>
              <a:rPr lang="en-US" dirty="0"/>
              <a:t> </a:t>
            </a:r>
            <a:r>
              <a:rPr lang="en-US" b="1" dirty="0" err="1"/>
              <a:t>DataReader</a:t>
            </a:r>
            <a:r>
              <a:rPr lang="en-US" dirty="0"/>
              <a:t> is forward only, we can’t fetch random records as we can’t move back and </a:t>
            </a:r>
            <a:r>
              <a:rPr lang="en-US" dirty="0" smtClean="0"/>
              <a:t>forth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2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DataSet</a:t>
            </a:r>
            <a:r>
              <a:rPr lang="en-US" sz="4800" b="1" dirty="0"/>
              <a:t> VS </a:t>
            </a:r>
            <a:r>
              <a:rPr lang="en-US" sz="4800" b="1" dirty="0" err="1"/>
              <a:t>DataReader</a:t>
            </a:r>
            <a:r>
              <a:rPr lang="en-US" sz="4800" b="1" dirty="0"/>
              <a:t> in </a:t>
            </a:r>
            <a:r>
              <a:rPr lang="en-US" sz="4800" b="1" dirty="0" err="1"/>
              <a:t>ADO.Net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600" b="1" dirty="0" err="1"/>
              <a:t>DataSet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DataSet</a:t>
            </a:r>
            <a:r>
              <a:rPr lang="en-US" dirty="0"/>
              <a:t> can fetch data from multiple tables</a:t>
            </a:r>
            <a:r>
              <a:rPr lang="en-US" dirty="0" smtClean="0"/>
              <a:t>.</a:t>
            </a:r>
          </a:p>
          <a:p>
            <a:r>
              <a:rPr lang="en-US" dirty="0"/>
              <a:t>R</a:t>
            </a:r>
            <a:r>
              <a:rPr lang="en-US" dirty="0" smtClean="0"/>
              <a:t>elationship </a:t>
            </a:r>
            <a:r>
              <a:rPr lang="en-US" dirty="0"/>
              <a:t>between multiple tables can be maintained in </a:t>
            </a:r>
            <a:r>
              <a:rPr lang="en-US" b="1" dirty="0" err="1"/>
              <a:t>DataSet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ransactions </a:t>
            </a:r>
            <a:r>
              <a:rPr lang="en-US" dirty="0"/>
              <a:t>are possible in </a:t>
            </a:r>
            <a:r>
              <a:rPr lang="en-US" dirty="0" err="1"/>
              <a:t>DataSet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DataReader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err="1"/>
              <a:t>DataReader</a:t>
            </a:r>
            <a:r>
              <a:rPr lang="en-US" dirty="0"/>
              <a:t> fetches data from a single </a:t>
            </a:r>
            <a:r>
              <a:rPr lang="en-US" dirty="0" smtClean="0"/>
              <a:t>table.</a:t>
            </a:r>
          </a:p>
          <a:p>
            <a:r>
              <a:rPr lang="en-US" dirty="0"/>
              <a:t>As </a:t>
            </a:r>
            <a:r>
              <a:rPr lang="en-US" b="1" dirty="0" err="1"/>
              <a:t>DataReader</a:t>
            </a:r>
            <a:r>
              <a:rPr lang="en-US" dirty="0"/>
              <a:t> can have data from a single table so no relationship can be </a:t>
            </a:r>
            <a:r>
              <a:rPr lang="en-US" dirty="0" smtClean="0"/>
              <a:t>maintained.</a:t>
            </a:r>
          </a:p>
          <a:p>
            <a:r>
              <a:rPr lang="en-US" dirty="0" err="1"/>
              <a:t>DataReader</a:t>
            </a:r>
            <a:r>
              <a:rPr lang="en-US" dirty="0"/>
              <a:t> is read only so no transaction like insert, update and delete is </a:t>
            </a:r>
            <a:r>
              <a:rPr lang="en-US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DataSet</a:t>
            </a:r>
            <a:r>
              <a:rPr lang="en-US" sz="4800" b="1" dirty="0"/>
              <a:t> VS </a:t>
            </a:r>
            <a:r>
              <a:rPr lang="en-US" sz="4800" b="1" dirty="0" err="1"/>
              <a:t>DataReader</a:t>
            </a:r>
            <a:r>
              <a:rPr lang="en-US" sz="4800" b="1" dirty="0"/>
              <a:t> in </a:t>
            </a:r>
            <a:r>
              <a:rPr lang="en-US" sz="4800" b="1" dirty="0" err="1"/>
              <a:t>ADO.Net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600" b="1" dirty="0" err="1"/>
              <a:t>DataSet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 smtClean="0"/>
              <a:t>DataSet</a:t>
            </a:r>
            <a:r>
              <a:rPr lang="en-US" dirty="0"/>
              <a:t> is a disconnected architecture that automatically opens the connection, fetches the data into memory and closes the connection when done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DataSet</a:t>
            </a:r>
            <a:r>
              <a:rPr lang="en-US" dirty="0"/>
              <a:t> is a bulky object that requires lot of memory space as compared to </a:t>
            </a:r>
            <a:r>
              <a:rPr lang="en-US" b="1" dirty="0" err="1"/>
              <a:t>DataReader</a:t>
            </a:r>
            <a:r>
              <a:rPr lang="en-US" dirty="0"/>
              <a:t> .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DataReader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err="1"/>
              <a:t>DataReader</a:t>
            </a:r>
            <a:r>
              <a:rPr lang="en-US" dirty="0"/>
              <a:t> is a connected architecture: The data is available as long as the connection with database </a:t>
            </a:r>
            <a:r>
              <a:rPr lang="en-US" dirty="0" smtClean="0"/>
              <a:t>exists.</a:t>
            </a:r>
          </a:p>
          <a:p>
            <a:r>
              <a:rPr lang="en-US" b="1" dirty="0" err="1" smtClean="0"/>
              <a:t>DataReader</a:t>
            </a:r>
            <a:r>
              <a:rPr lang="en-US" dirty="0"/>
              <a:t> is a </a:t>
            </a:r>
            <a:r>
              <a:rPr lang="en-US" dirty="0" smtClean="0"/>
              <a:t>lightweight </a:t>
            </a:r>
            <a:r>
              <a:rPr lang="en-US" dirty="0"/>
              <a:t>object that requires </a:t>
            </a:r>
            <a:r>
              <a:rPr lang="en-US" dirty="0" smtClean="0"/>
              <a:t>less </a:t>
            </a:r>
            <a:r>
              <a:rPr lang="en-US" dirty="0"/>
              <a:t>memory space as compared to </a:t>
            </a:r>
            <a:r>
              <a:rPr lang="en-US" b="1" dirty="0" err="1" smtClean="0"/>
              <a:t>DataSet</a:t>
            </a:r>
            <a:r>
              <a:rPr lang="en-US" dirty="0" smtClean="0"/>
              <a:t>.</a:t>
            </a:r>
            <a:endParaRPr lang="en-US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73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DataSet</a:t>
            </a:r>
            <a:r>
              <a:rPr lang="en-US" sz="4800" b="1" dirty="0"/>
              <a:t> VS </a:t>
            </a:r>
            <a:r>
              <a:rPr lang="en-US" sz="4800" b="1" dirty="0" err="1"/>
              <a:t>DataReader</a:t>
            </a:r>
            <a:r>
              <a:rPr lang="en-US" sz="4800" b="1" dirty="0"/>
              <a:t> in </a:t>
            </a:r>
            <a:r>
              <a:rPr lang="en-US" sz="4800" b="1" dirty="0" err="1"/>
              <a:t>ADO.Net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600" b="1" dirty="0" err="1"/>
              <a:t>DataSet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can be serialized and represented in XML so easily passed around to other </a:t>
            </a:r>
            <a:r>
              <a:rPr lang="en-US" dirty="0" smtClean="0"/>
              <a:t>tiers.</a:t>
            </a:r>
          </a:p>
          <a:p>
            <a:r>
              <a:rPr lang="en-US" dirty="0" err="1"/>
              <a:t>DataSet</a:t>
            </a:r>
            <a:r>
              <a:rPr lang="en-US" dirty="0"/>
              <a:t> automatically handles </a:t>
            </a:r>
            <a:r>
              <a:rPr lang="en-US" dirty="0" smtClean="0"/>
              <a:t>the connection.</a:t>
            </a:r>
          </a:p>
          <a:p>
            <a:r>
              <a:rPr lang="en-US" b="1" dirty="0" err="1" smtClean="0"/>
              <a:t>DataSet</a:t>
            </a:r>
            <a:r>
              <a:rPr lang="en-US" dirty="0"/>
              <a:t> is best suited where there is possibility of manipulation on the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DataReader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DataReader</a:t>
            </a:r>
            <a:r>
              <a:rPr lang="en-US" dirty="0"/>
              <a:t> can't be serialized</a:t>
            </a:r>
            <a:r>
              <a:rPr lang="en-US" dirty="0" smtClean="0"/>
              <a:t>.</a:t>
            </a:r>
          </a:p>
          <a:p>
            <a:r>
              <a:rPr lang="en-US" b="1" dirty="0" err="1"/>
              <a:t>DataReader</a:t>
            </a:r>
            <a:r>
              <a:rPr lang="en-US" b="1" dirty="0"/>
              <a:t> </a:t>
            </a:r>
            <a:r>
              <a:rPr lang="en-US" dirty="0"/>
              <a:t>requires</a:t>
            </a:r>
            <a:r>
              <a:rPr lang="en-US" b="1" dirty="0"/>
              <a:t> </a:t>
            </a:r>
            <a:r>
              <a:rPr lang="en-US" dirty="0"/>
              <a:t>connection to be open and close manually in </a:t>
            </a:r>
            <a:r>
              <a:rPr lang="en-US" dirty="0" smtClean="0"/>
              <a:t>code.</a:t>
            </a:r>
          </a:p>
          <a:p>
            <a:r>
              <a:rPr lang="en-US" b="1" dirty="0" err="1"/>
              <a:t>DataReader</a:t>
            </a:r>
            <a:r>
              <a:rPr lang="en-US" dirty="0"/>
              <a:t> will be the best choice where we need to show the data to the user which requires no </a:t>
            </a:r>
            <a:r>
              <a:rPr lang="en-US" dirty="0" smtClean="0"/>
              <a:t>manipulation.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DataSet</a:t>
            </a:r>
            <a:r>
              <a:rPr lang="en-US" sz="4800" b="1" dirty="0"/>
              <a:t> VS </a:t>
            </a:r>
            <a:r>
              <a:rPr lang="en-US" sz="4800" b="1" dirty="0" err="1"/>
              <a:t>DataReader</a:t>
            </a:r>
            <a:r>
              <a:rPr lang="en-US" sz="4800" b="1" dirty="0"/>
              <a:t> in </a:t>
            </a:r>
            <a:r>
              <a:rPr lang="en-US" sz="4800" b="1" dirty="0" err="1"/>
              <a:t>ADO.Net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600" b="1" dirty="0" err="1"/>
              <a:t>DataSet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Since </a:t>
            </a:r>
            <a:r>
              <a:rPr lang="en-US" b="1" dirty="0" err="1"/>
              <a:t>DataSet</a:t>
            </a:r>
            <a:r>
              <a:rPr lang="en-US" b="1" dirty="0"/>
              <a:t> </a:t>
            </a:r>
            <a:r>
              <a:rPr lang="en-US" dirty="0"/>
              <a:t>can be serialized it, can be used in </a:t>
            </a:r>
            <a:r>
              <a:rPr lang="en-US" dirty="0" err="1"/>
              <a:t>wcf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r>
              <a:rPr lang="en-US" dirty="0"/>
              <a:t> and web service that will return retrieved data</a:t>
            </a:r>
            <a:r>
              <a:rPr lang="en-US" dirty="0" smtClean="0"/>
              <a:t>.</a:t>
            </a:r>
          </a:p>
          <a:p>
            <a:r>
              <a:rPr lang="en-US" dirty="0"/>
              <a:t>When you need to navigate through the data multiple times then </a:t>
            </a:r>
            <a:r>
              <a:rPr lang="en-US" b="1" dirty="0" err="1"/>
              <a:t>DataSet</a:t>
            </a:r>
            <a:r>
              <a:rPr lang="en-US" b="1" dirty="0"/>
              <a:t> </a:t>
            </a:r>
            <a:r>
              <a:rPr lang="en-US" dirty="0"/>
              <a:t>is better choice e.g.  we can fill data in multiple controls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DataReader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err="1"/>
              <a:t>DataReader</a:t>
            </a:r>
            <a:r>
              <a:rPr lang="en-US" b="1" dirty="0"/>
              <a:t> </a:t>
            </a:r>
            <a:r>
              <a:rPr lang="en-US" dirty="0"/>
              <a:t>can’t be serialized so can’t be used in </a:t>
            </a:r>
            <a:r>
              <a:rPr lang="en-US" dirty="0" err="1"/>
              <a:t>wcf</a:t>
            </a:r>
            <a:r>
              <a:rPr lang="en-US" dirty="0"/>
              <a:t> services and web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</a:t>
            </a:r>
            <a:r>
              <a:rPr lang="en-US" dirty="0"/>
              <a:t> </a:t>
            </a:r>
            <a:r>
              <a:rPr lang="en-US" b="1" dirty="0" err="1"/>
              <a:t>DataReader</a:t>
            </a:r>
            <a:r>
              <a:rPr lang="en-US" b="1" dirty="0"/>
              <a:t> </a:t>
            </a:r>
            <a:r>
              <a:rPr lang="en-US" dirty="0"/>
              <a:t>can only be read once so it can be bound to a single control and requires data to be retrieved for each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227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DataSet VS DataReader in ADO.Net</vt:lpstr>
      <vt:lpstr>DataSet VS DataReader in ADO.Net</vt:lpstr>
      <vt:lpstr>DataSet VS DataReader in ADO.Net</vt:lpstr>
      <vt:lpstr>DataSet VS DataReader in ADO.Net</vt:lpstr>
      <vt:lpstr>DataSet VS DataReader in ADO.Net</vt:lpstr>
      <vt:lpstr>DataSet VS DataReader in ADO.Net</vt:lpstr>
      <vt:lpstr>DataSet VS DataReader in ADO.Net</vt:lpstr>
      <vt:lpstr>DataSet VS DataReader in ADO.Net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VS DataReader in ADO.Net</dc:title>
  <dc:creator>Mohammad Adil</dc:creator>
  <cp:lastModifiedBy>acer</cp:lastModifiedBy>
  <cp:revision>3</cp:revision>
  <dcterms:created xsi:type="dcterms:W3CDTF">2021-10-30T16:05:27Z</dcterms:created>
  <dcterms:modified xsi:type="dcterms:W3CDTF">2022-06-27T16:26:26Z</dcterms:modified>
</cp:coreProperties>
</file>