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02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89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42FE-F601-4859-8CFB-3BA92C579BD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 err="1"/>
              <a:t>SqlCommand</a:t>
            </a:r>
            <a:r>
              <a:rPr lang="en-US" sz="6600" dirty="0"/>
              <a:t> Class</a:t>
            </a:r>
            <a:br>
              <a:rPr lang="en-US" sz="6600" dirty="0"/>
            </a:br>
            <a:r>
              <a:rPr lang="en-US" sz="6600" dirty="0"/>
              <a:t>in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 smtClean="0"/>
              <a:t>Abdul Rub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9616" y="228601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PART-3</a:t>
            </a:r>
          </a:p>
        </p:txBody>
      </p:sp>
    </p:spTree>
    <p:extLst>
      <p:ext uri="{BB962C8B-B14F-4D97-AF65-F5344CB8AC3E}">
        <p14:creationId xmlns:p14="http://schemas.microsoft.com/office/powerpoint/2010/main" val="14188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connection, </a:t>
            </a:r>
            <a:r>
              <a:rPr lang="en-US" b="1" dirty="0" err="1"/>
              <a:t>SqlTransaction</a:t>
            </a:r>
            <a:r>
              <a:rPr lang="en-US" b="1" dirty="0"/>
              <a:t> transaction, </a:t>
            </a:r>
            <a:r>
              <a:rPr lang="en-US" b="1" dirty="0" err="1"/>
              <a:t>SqlCommandColumnEncryptionSetting</a:t>
            </a:r>
            <a:r>
              <a:rPr lang="en-US" b="1" dirty="0"/>
              <a:t> </a:t>
            </a:r>
            <a:r>
              <a:rPr lang="en-US" b="1" dirty="0" err="1"/>
              <a:t>columnEncryptionSetting</a:t>
            </a:r>
            <a:r>
              <a:rPr lang="en-US" b="1" dirty="0"/>
              <a:t>):</a:t>
            </a:r>
            <a:endParaRPr lang="en-US" dirty="0"/>
          </a:p>
          <a:p>
            <a:pPr fontAlgn="base"/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specified command text, connection, transaction, and encryption setting. </a:t>
            </a:r>
            <a:endParaRPr lang="en-US" dirty="0" smtClean="0"/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already discussed the first three parameters which are the same as the previous. Here, the fourth parameter i.e. </a:t>
            </a:r>
            <a:r>
              <a:rPr lang="en-US" dirty="0" err="1"/>
              <a:t>columnEncryptionSetting</a:t>
            </a:r>
            <a:r>
              <a:rPr lang="en-US" dirty="0"/>
              <a:t> is the encryption setting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Among all specified methods, following are the most commonly used methods of the </a:t>
            </a:r>
            <a:r>
              <a:rPr lang="en-US" dirty="0" err="1"/>
              <a:t>SqlCommand</a:t>
            </a:r>
            <a:r>
              <a:rPr lang="en-US" dirty="0"/>
              <a:t>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endParaRPr lang="en-US" dirty="0"/>
          </a:p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r>
              <a:rPr lang="en-US" dirty="0" smtClean="0"/>
              <a:t> </a:t>
            </a:r>
          </a:p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790788" y="3047208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562601" y="2635325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8" name="Striped Right Arrow 7"/>
          <p:cNvSpPr/>
          <p:nvPr/>
        </p:nvSpPr>
        <p:spPr>
          <a:xfrm rot="10800000">
            <a:off x="4780976" y="4471156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9" name="TextBox 8"/>
          <p:cNvSpPr txBox="1"/>
          <p:nvPr/>
        </p:nvSpPr>
        <p:spPr>
          <a:xfrm>
            <a:off x="5636563" y="4006348"/>
            <a:ext cx="93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5730829" y="4695607"/>
            <a:ext cx="744284" cy="412206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5015612" y="5300990"/>
            <a:ext cx="239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SqlDataReader</a:t>
            </a:r>
            <a:endParaRPr lang="en-US" sz="2800" b="1" dirty="0"/>
          </a:p>
        </p:txBody>
      </p:sp>
      <p:sp>
        <p:nvSpPr>
          <p:cNvPr id="14" name="Striped Right Arrow 13"/>
          <p:cNvSpPr/>
          <p:nvPr/>
        </p:nvSpPr>
        <p:spPr>
          <a:xfrm rot="13127345">
            <a:off x="3368893" y="4755028"/>
            <a:ext cx="1797519" cy="412206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1248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3 Properties </a:t>
            </a:r>
          </a:p>
          <a:p>
            <a:r>
              <a:rPr lang="en-US" dirty="0" err="1" smtClean="0"/>
              <a:t>CommandText</a:t>
            </a:r>
            <a:endParaRPr lang="en-US" dirty="0" smtClean="0"/>
          </a:p>
          <a:p>
            <a:r>
              <a:rPr lang="en-US" dirty="0" smtClean="0"/>
              <a:t>Connection</a:t>
            </a:r>
          </a:p>
          <a:p>
            <a:r>
              <a:rPr lang="en-US" dirty="0" err="1" smtClean="0"/>
              <a:t>CommandType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800601" y="2810112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562598" y="243836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5" name="Striped Right Arrow 14"/>
          <p:cNvSpPr/>
          <p:nvPr/>
        </p:nvSpPr>
        <p:spPr>
          <a:xfrm>
            <a:off x="4848119" y="3879518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5501962" y="3464667"/>
            <a:ext cx="127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Update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4848119" y="5011420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5531387" y="4646045"/>
            <a:ext cx="116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919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0" grpId="0"/>
      <p:bldP spid="11" grpId="0"/>
      <p:bldP spid="15" grpId="0" animBg="1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4732402" y="3959817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4500337" y="3021464"/>
            <a:ext cx="3481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 With Aggregate</a:t>
            </a:r>
          </a:p>
          <a:p>
            <a:r>
              <a:rPr lang="en-US" sz="2800" b="1" dirty="0"/>
              <a:t> Or Scalar Functions</a:t>
            </a:r>
          </a:p>
        </p:txBody>
      </p:sp>
      <p:sp>
        <p:nvSpPr>
          <p:cNvPr id="14" name="Striped Right Arrow 13"/>
          <p:cNvSpPr/>
          <p:nvPr/>
        </p:nvSpPr>
        <p:spPr>
          <a:xfrm rot="16200000">
            <a:off x="6783681" y="2628154"/>
            <a:ext cx="528864" cy="3802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5914498" y="1673370"/>
            <a:ext cx="2647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Count(), Min(), </a:t>
            </a:r>
          </a:p>
          <a:p>
            <a:r>
              <a:rPr lang="en-US" b="1" dirty="0"/>
              <a:t>Max(), </a:t>
            </a:r>
            <a:r>
              <a:rPr lang="en-US" b="1" dirty="0" err="1"/>
              <a:t>Avg</a:t>
            </a:r>
            <a:r>
              <a:rPr lang="en-US" b="1" dirty="0"/>
              <a:t>(), Sum()</a:t>
            </a:r>
          </a:p>
        </p:txBody>
      </p:sp>
    </p:spTree>
    <p:extLst>
      <p:ext uri="{BB962C8B-B14F-4D97-AF65-F5344CB8AC3E}">
        <p14:creationId xmlns:p14="http://schemas.microsoft.com/office/powerpoint/2010/main" val="23613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/>
      <p:bldP spid="17" grpId="0" animBg="1"/>
      <p:bldP spid="18" grpId="0"/>
      <p:bldP spid="1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Among all specified methods, following are the most commonly used methods of the </a:t>
            </a:r>
            <a:r>
              <a:rPr lang="en-US" dirty="0" err="1"/>
              <a:t>SqlCommand</a:t>
            </a:r>
            <a:r>
              <a:rPr lang="en-US" dirty="0"/>
              <a:t>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r>
              <a:rPr lang="en-US" sz="3000" dirty="0"/>
              <a:t> </a:t>
            </a:r>
            <a:r>
              <a:rPr lang="en-US" dirty="0"/>
              <a:t>- It is used when the T-SQL statement returns more than a single value. For example, if the query returns rows of data like all employee details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r>
              <a:rPr lang="en-US" dirty="0" smtClean="0"/>
              <a:t> </a:t>
            </a:r>
            <a:r>
              <a:rPr lang="en-US" dirty="0"/>
              <a:t>- it is used when you want to perform an Insert, Update or Delete operation like update or Delete an employee detail or insert employee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r>
              <a:rPr lang="en-US" dirty="0" smtClean="0"/>
              <a:t> </a:t>
            </a:r>
            <a:r>
              <a:rPr lang="en-US" dirty="0"/>
              <a:t>- it is used when the query returns a single(scalar) value. For example, queries that return the total number of rows in a table, or the employee who gets highest salary etc.</a:t>
            </a:r>
          </a:p>
        </p:txBody>
      </p:sp>
    </p:spTree>
    <p:extLst>
      <p:ext uri="{BB962C8B-B14F-4D97-AF65-F5344CB8AC3E}">
        <p14:creationId xmlns:p14="http://schemas.microsoft.com/office/powerpoint/2010/main" val="512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679126" y="2808723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426712" y="2438400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7" name="TextBox 6"/>
          <p:cNvSpPr txBox="1"/>
          <p:nvPr/>
        </p:nvSpPr>
        <p:spPr>
          <a:xfrm rot="1886602">
            <a:off x="1032387" y="3733789"/>
            <a:ext cx="329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.Net</a:t>
            </a:r>
            <a:r>
              <a:rPr lang="en-US" sz="3600" b="1" dirty="0">
                <a:solidFill>
                  <a:schemeClr val="bg1"/>
                </a:solidFill>
              </a:rPr>
              <a:t>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3876" y="2621280"/>
            <a:ext cx="3352800" cy="297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 rot="2387221">
            <a:off x="8406047" y="3691981"/>
            <a:ext cx="2373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4679126" y="4007530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1" name="TextBox 10"/>
          <p:cNvSpPr txBox="1"/>
          <p:nvPr/>
        </p:nvSpPr>
        <p:spPr>
          <a:xfrm>
            <a:off x="5334000" y="3657600"/>
            <a:ext cx="127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Update</a:t>
            </a:r>
          </a:p>
        </p:txBody>
      </p:sp>
      <p:sp>
        <p:nvSpPr>
          <p:cNvPr id="15" name="Striped Right Arrow 14"/>
          <p:cNvSpPr/>
          <p:nvPr/>
        </p:nvSpPr>
        <p:spPr>
          <a:xfrm>
            <a:off x="4679126" y="5072135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5472456" y="4734580"/>
            <a:ext cx="116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</a:t>
            </a:r>
          </a:p>
        </p:txBody>
      </p:sp>
      <p:sp>
        <p:nvSpPr>
          <p:cNvPr id="18" name="Right Bracket 17"/>
          <p:cNvSpPr/>
          <p:nvPr/>
        </p:nvSpPr>
        <p:spPr>
          <a:xfrm rot="16200000">
            <a:off x="5754420" y="1179828"/>
            <a:ext cx="518943" cy="2576609"/>
          </a:xfrm>
          <a:prstGeom prst="rightBracke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Striped Right Arrow 18"/>
          <p:cNvSpPr/>
          <p:nvPr/>
        </p:nvSpPr>
        <p:spPr>
          <a:xfrm rot="16200000">
            <a:off x="5733957" y="1695357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0" name="TextBox 19"/>
          <p:cNvSpPr txBox="1"/>
          <p:nvPr/>
        </p:nvSpPr>
        <p:spPr>
          <a:xfrm>
            <a:off x="4725586" y="152401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SqlCommand</a:t>
            </a:r>
            <a:endParaRPr lang="en-US" sz="3200" b="1" dirty="0"/>
          </a:p>
        </p:txBody>
      </p:sp>
      <p:sp>
        <p:nvSpPr>
          <p:cNvPr id="17" name="Striped Right Arrow 16"/>
          <p:cNvSpPr/>
          <p:nvPr/>
        </p:nvSpPr>
        <p:spPr>
          <a:xfrm>
            <a:off x="7172091" y="298684"/>
            <a:ext cx="511023" cy="331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1" name="TextBox 20"/>
          <p:cNvSpPr txBox="1"/>
          <p:nvPr/>
        </p:nvSpPr>
        <p:spPr>
          <a:xfrm>
            <a:off x="7696752" y="172119"/>
            <a:ext cx="1684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SqlClient</a:t>
            </a:r>
            <a:endParaRPr lang="en-US" sz="3200" b="1" dirty="0"/>
          </a:p>
        </p:txBody>
      </p:sp>
      <p:sp>
        <p:nvSpPr>
          <p:cNvPr id="22" name="Striped Right Arrow 21"/>
          <p:cNvSpPr/>
          <p:nvPr/>
        </p:nvSpPr>
        <p:spPr>
          <a:xfrm>
            <a:off x="9404190" y="298684"/>
            <a:ext cx="511023" cy="331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3" name="TextBox 22"/>
          <p:cNvSpPr txBox="1"/>
          <p:nvPr/>
        </p:nvSpPr>
        <p:spPr>
          <a:xfrm>
            <a:off x="9928851" y="172119"/>
            <a:ext cx="1689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ADO.Net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38219" y="1134751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Operations</a:t>
            </a:r>
          </a:p>
        </p:txBody>
      </p:sp>
      <p:sp>
        <p:nvSpPr>
          <p:cNvPr id="25" name="Striped Right Arrow 24"/>
          <p:cNvSpPr/>
          <p:nvPr/>
        </p:nvSpPr>
        <p:spPr>
          <a:xfrm rot="16200000">
            <a:off x="5701095" y="781234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867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5" grpId="0" animBg="1"/>
      <p:bldP spid="16" grpId="0"/>
      <p:bldP spid="18" grpId="0" animBg="1"/>
      <p:bldP spid="19" grpId="0" animBg="1"/>
      <p:bldP spid="20" grpId="0"/>
      <p:bldP spid="17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SqlCommand</a:t>
            </a:r>
            <a:r>
              <a:rPr lang="en-US" sz="4400" b="1" dirty="0"/>
              <a:t> Class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ADO.NET </a:t>
            </a:r>
            <a:r>
              <a:rPr lang="en-US" dirty="0" err="1"/>
              <a:t>SqlCommand</a:t>
            </a:r>
            <a:r>
              <a:rPr lang="en-US" dirty="0"/>
              <a:t> class in C# is used to store and execute the SQL statement against the SQL Server database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SqlCommand</a:t>
            </a:r>
            <a:r>
              <a:rPr lang="en-US" dirty="0"/>
              <a:t> class is used to prepare an SQL statement or </a:t>
            </a:r>
            <a:r>
              <a:rPr lang="en-US" b="1" dirty="0" err="1"/>
              <a:t>StoredProcedure</a:t>
            </a:r>
            <a:r>
              <a:rPr lang="en-US" dirty="0"/>
              <a:t> that we want to execute on a SQL Server database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0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SqlCommand</a:t>
            </a:r>
            <a:r>
              <a:rPr lang="en-US" sz="4400" b="1" dirty="0"/>
              <a:t>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sealed class means it cannot be inherited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400" dirty="0"/>
              <a:t>public sealed class </a:t>
            </a:r>
            <a:r>
              <a:rPr lang="en-US" sz="2400" b="1" dirty="0" err="1"/>
              <a:t>SqlCommand</a:t>
            </a:r>
            <a:r>
              <a:rPr lang="en-US" sz="2400" dirty="0"/>
              <a:t> : </a:t>
            </a:r>
            <a:r>
              <a:rPr lang="en-US" sz="2400" dirty="0" err="1"/>
              <a:t>System.Data.Common.</a:t>
            </a:r>
            <a:r>
              <a:rPr lang="en-US" sz="2400" b="1" dirty="0" err="1"/>
              <a:t>DbCommand</a:t>
            </a:r>
            <a:r>
              <a:rPr lang="en-US" sz="2400" dirty="0"/>
              <a:t>, </a:t>
            </a:r>
            <a:r>
              <a:rPr lang="en-US" sz="2400" b="1" dirty="0" err="1"/>
              <a:t>ICloneable</a:t>
            </a:r>
            <a:r>
              <a:rPr lang="en-US" sz="2400" dirty="0"/>
              <a:t>, </a:t>
            </a:r>
            <a:r>
              <a:rPr lang="en-US" sz="2400" b="1" dirty="0" err="1"/>
              <a:t>IDisposable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62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ADO.NET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.NET application (Web, Desktop, Console etc.) has to retrieve data, then the application needs to</a:t>
            </a:r>
          </a:p>
          <a:p>
            <a:r>
              <a:rPr lang="en-US" dirty="0" smtClean="0"/>
              <a:t>1</a:t>
            </a:r>
            <a:r>
              <a:rPr lang="en-US" dirty="0"/>
              <a:t>. Connect to the Database</a:t>
            </a:r>
          </a:p>
          <a:p>
            <a:r>
              <a:rPr lang="en-US" dirty="0" smtClean="0"/>
              <a:t>2</a:t>
            </a:r>
            <a:r>
              <a:rPr lang="en-US" dirty="0"/>
              <a:t>. Prepare an SQL Command</a:t>
            </a:r>
          </a:p>
          <a:p>
            <a:r>
              <a:rPr lang="en-US" dirty="0" smtClean="0"/>
              <a:t>3</a:t>
            </a:r>
            <a:r>
              <a:rPr lang="en-US" dirty="0"/>
              <a:t>. Execute the Command</a:t>
            </a:r>
          </a:p>
          <a:p>
            <a:r>
              <a:rPr lang="en-US" dirty="0" smtClean="0"/>
              <a:t>4</a:t>
            </a:r>
            <a:r>
              <a:rPr lang="en-US" dirty="0"/>
              <a:t>. Retrieve the results and display in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This is the normal flow which is used by any </a:t>
            </a:r>
            <a:r>
              <a:rPr lang="en-US" dirty="0" err="1"/>
              <a:t>.Net</a:t>
            </a:r>
            <a:r>
              <a:rPr lang="en-US" dirty="0"/>
              <a:t> application, not only to retrieve data but also to insert, update or Delete </a:t>
            </a:r>
            <a:r>
              <a:rPr lang="en-US" dirty="0" smtClean="0"/>
              <a:t>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5981701" y="3494730"/>
            <a:ext cx="419100" cy="696271"/>
          </a:xfrm>
          <a:prstGeom prst="rightBracke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Striped Right Arrow 4"/>
          <p:cNvSpPr/>
          <p:nvPr/>
        </p:nvSpPr>
        <p:spPr>
          <a:xfrm>
            <a:off x="6525608" y="3652364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7021094" y="3530026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SqlCommand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65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SqlCommand</a:t>
            </a:r>
            <a:r>
              <a:rPr lang="en-US" sz="4000" b="1" dirty="0"/>
              <a:t> Class in </a:t>
            </a:r>
            <a:r>
              <a:rPr lang="en-US" sz="4000" b="1" dirty="0" err="1"/>
              <a:t>ADO.Net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class in C# provides the following five </a:t>
            </a:r>
            <a:r>
              <a:rPr lang="en-US" dirty="0" smtClean="0"/>
              <a:t>Overloaded constructors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5890" r="1398" b="8707"/>
          <a:stretch/>
        </p:blipFill>
        <p:spPr>
          <a:xfrm>
            <a:off x="304800" y="2819401"/>
            <a:ext cx="11658600" cy="25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/>
              <a:t>SqlCommand</a:t>
            </a:r>
            <a:r>
              <a:rPr lang="en-US" sz="3200" b="1" dirty="0"/>
              <a:t>()</a:t>
            </a:r>
          </a:p>
          <a:p>
            <a:r>
              <a:rPr lang="en-US" dirty="0" smtClean="0"/>
              <a:t>This </a:t>
            </a:r>
            <a:r>
              <a:rPr lang="en-US" dirty="0"/>
              <a:t>constructor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sz="3200" b="1" dirty="0" err="1"/>
              <a:t>SqlCommand</a:t>
            </a:r>
            <a:r>
              <a:rPr lang="en-US" sz="3200" b="1" dirty="0"/>
              <a:t>(string </a:t>
            </a:r>
            <a:r>
              <a:rPr lang="en-US" sz="3200" b="1" dirty="0" err="1"/>
              <a:t>cmdText</a:t>
            </a:r>
            <a:r>
              <a:rPr lang="en-US" sz="3200" b="1" dirty="0"/>
              <a:t>)</a:t>
            </a:r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query. Here, the </a:t>
            </a:r>
            <a:r>
              <a:rPr lang="en-US" dirty="0" err="1"/>
              <a:t>cmdText</a:t>
            </a:r>
            <a:r>
              <a:rPr lang="en-US" dirty="0"/>
              <a:t> is the text of the query that we want to execute.</a:t>
            </a:r>
          </a:p>
        </p:txBody>
      </p:sp>
    </p:spTree>
    <p:extLst>
      <p:ext uri="{BB962C8B-B14F-4D97-AF65-F5344CB8AC3E}">
        <p14:creationId xmlns:p14="http://schemas.microsoft.com/office/powerpoint/2010/main" val="38694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</a:t>
            </a:r>
            <a:r>
              <a:rPr lang="en-US" b="1" dirty="0" smtClean="0"/>
              <a:t>):</a:t>
            </a:r>
            <a:endParaRPr lang="en-US" dirty="0" smtClean="0"/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 and a </a:t>
            </a:r>
            <a:r>
              <a:rPr lang="en-US" dirty="0" err="1"/>
              <a:t>System.Data.SqlClient.SqlConnection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the </a:t>
            </a:r>
            <a:r>
              <a:rPr lang="en-US" dirty="0" err="1"/>
              <a:t>cmdText</a:t>
            </a:r>
            <a:r>
              <a:rPr lang="en-US" dirty="0"/>
              <a:t> is the text of the query that we want to execute and the parameter connection is the connection to an instance of SQL Server.</a:t>
            </a:r>
          </a:p>
        </p:txBody>
      </p:sp>
    </p:spTree>
    <p:extLst>
      <p:ext uri="{BB962C8B-B14F-4D97-AF65-F5344CB8AC3E}">
        <p14:creationId xmlns:p14="http://schemas.microsoft.com/office/powerpoint/2010/main" val="42560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connection, </a:t>
            </a:r>
            <a:r>
              <a:rPr lang="en-US" b="1" dirty="0" err="1"/>
              <a:t>SqlTransaction</a:t>
            </a:r>
            <a:r>
              <a:rPr lang="en-US" b="1" dirty="0"/>
              <a:t> transaction):</a:t>
            </a:r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query, a </a:t>
            </a:r>
            <a:r>
              <a:rPr lang="en-US" dirty="0" err="1"/>
              <a:t>SqlConnection</a:t>
            </a:r>
            <a:r>
              <a:rPr lang="en-US" dirty="0"/>
              <a:t> instance, and the </a:t>
            </a:r>
            <a:r>
              <a:rPr lang="en-US" dirty="0" err="1"/>
              <a:t>SqlTransaction</a:t>
            </a:r>
            <a:r>
              <a:rPr lang="en-US" dirty="0"/>
              <a:t> instance.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the parameter </a:t>
            </a:r>
            <a:r>
              <a:rPr lang="en-US" dirty="0" err="1"/>
              <a:t>cmdText</a:t>
            </a:r>
            <a:r>
              <a:rPr lang="en-US" dirty="0"/>
              <a:t> is the text of the query.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parameter connection is a </a:t>
            </a:r>
            <a:r>
              <a:rPr lang="en-US" dirty="0" err="1"/>
              <a:t>SqlConnection</a:t>
            </a:r>
            <a:r>
              <a:rPr lang="en-US" dirty="0"/>
              <a:t> that represents the connection to an instance of SQL Server and the parameter transaction is the </a:t>
            </a:r>
            <a:r>
              <a:rPr lang="en-US" dirty="0" err="1"/>
              <a:t>SqlTransaction</a:t>
            </a:r>
            <a:r>
              <a:rPr lang="en-US" dirty="0"/>
              <a:t> in which the </a:t>
            </a:r>
            <a:r>
              <a:rPr lang="en-US" dirty="0" err="1"/>
              <a:t>SqlCommand</a:t>
            </a:r>
            <a:r>
              <a:rPr lang="en-US" dirty="0"/>
              <a:t> executes.</a:t>
            </a:r>
          </a:p>
        </p:txBody>
      </p:sp>
    </p:spTree>
    <p:extLst>
      <p:ext uri="{BB962C8B-B14F-4D97-AF65-F5344CB8AC3E}">
        <p14:creationId xmlns:p14="http://schemas.microsoft.com/office/powerpoint/2010/main" val="37089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654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SqlCommand Class in ADO.Net</vt:lpstr>
      <vt:lpstr>PowerPoint Presentation</vt:lpstr>
      <vt:lpstr>SqlCommand Class in ADO.Net</vt:lpstr>
      <vt:lpstr>SqlCommand Signature</vt:lpstr>
      <vt:lpstr>ADO.NET SqlCommand Class</vt:lpstr>
      <vt:lpstr>SqlCommand Class in ADO.Net</vt:lpstr>
      <vt:lpstr>SqlCommand Class in ADO.Net</vt:lpstr>
      <vt:lpstr>SqlCommand Class in ADO.Net</vt:lpstr>
      <vt:lpstr>SqlCommand Class in ADO.Net</vt:lpstr>
      <vt:lpstr>SqlCommand Class in ADO.Net</vt:lpstr>
      <vt:lpstr>Important Methods Of SqlCommand Class</vt:lpstr>
      <vt:lpstr>Important Methods Of SqlCommand Class</vt:lpstr>
      <vt:lpstr>SqlCommand Class in ADO.Net</vt:lpstr>
      <vt:lpstr>Important Methods Of SqlCommand Class</vt:lpstr>
      <vt:lpstr>Important Methods Of SqlCommand Class</vt:lpstr>
      <vt:lpstr>Important Methods Of SqlCommand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SqlCommand Class in ADO.Net</dc:title>
  <dc:creator>Mohammad Adil</dc:creator>
  <cp:lastModifiedBy>acer</cp:lastModifiedBy>
  <cp:revision>3</cp:revision>
  <dcterms:created xsi:type="dcterms:W3CDTF">2021-10-30T15:56:34Z</dcterms:created>
  <dcterms:modified xsi:type="dcterms:W3CDTF">2022-06-27T16:19:14Z</dcterms:modified>
</cp:coreProperties>
</file>