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17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724E-11B2-4F15-AF89-804662B954F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8F8A0E-28B8-4FFF-9091-C47465DEE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b="1" dirty="0" err="1"/>
              <a:t>SqlDataAdapter</a:t>
            </a:r>
            <a:r>
              <a:rPr lang="en-US" sz="6600" b="1" dirty="0"/>
              <a:t> Class in </a:t>
            </a:r>
            <a:r>
              <a:rPr lang="en-US" sz="6600" b="1" dirty="0" err="1"/>
              <a:t>ADO.Net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6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SqlDataAdapter</a:t>
            </a:r>
            <a:r>
              <a:rPr lang="en-US" b="1" dirty="0"/>
              <a:t>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is image has an empty alt attribute; its file name is image-23-1024x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818684"/>
            <a:ext cx="11452414" cy="136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a stored procedure using </a:t>
            </a:r>
            <a:r>
              <a:rPr lang="en-US" dirty="0" err="1"/>
              <a:t>SqlDataAdapter</a:t>
            </a:r>
            <a:r>
              <a:rPr lang="en-US" dirty="0"/>
              <a:t> in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•In order to execute a stored procedure using </a:t>
            </a:r>
            <a:r>
              <a:rPr lang="en-US" dirty="0" err="1"/>
              <a:t>SqlDataAdapter</a:t>
            </a:r>
            <a:r>
              <a:rPr lang="en-US" dirty="0"/>
              <a:t> in C#, we just need to specify the name of the stored procedure instead of the in-line SQL statement and then we have to specify the command type as </a:t>
            </a:r>
            <a:r>
              <a:rPr lang="en-US" dirty="0" err="1"/>
              <a:t>StoredProcedure</a:t>
            </a:r>
            <a:r>
              <a:rPr lang="en-US" dirty="0"/>
              <a:t> using the command type property of the </a:t>
            </a:r>
            <a:r>
              <a:rPr lang="en-US" dirty="0" err="1"/>
              <a:t>SqlDataAdapter</a:t>
            </a:r>
            <a:r>
              <a:rPr lang="en-US" dirty="0"/>
              <a:t> object. </a:t>
            </a:r>
            <a:endParaRPr lang="en-US" dirty="0" smtClean="0"/>
          </a:p>
          <a:p>
            <a:r>
              <a:rPr lang="en-US" dirty="0"/>
              <a:t>•We can call stored procedure with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26496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image has an empty alt attribute; its file name is image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2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DataSet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Tables &amp;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It </a:t>
            </a:r>
            <a:r>
              <a:rPr lang="en-US" dirty="0"/>
              <a:t>is Data Provider </a:t>
            </a:r>
            <a:r>
              <a:rPr lang="en-US" dirty="0" smtClean="0"/>
              <a:t>independent</a:t>
            </a:r>
          </a:p>
          <a:p>
            <a:r>
              <a:rPr lang="en-US" dirty="0" smtClean="0"/>
              <a:t>It </a:t>
            </a:r>
            <a:r>
              <a:rPr lang="en-US" dirty="0"/>
              <a:t>is not in the </a:t>
            </a:r>
            <a:r>
              <a:rPr lang="en-US" dirty="0" err="1" smtClean="0"/>
              <a:t>System.Data.SqlClient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present in the </a:t>
            </a:r>
            <a:r>
              <a:rPr lang="en-US" dirty="0" err="1" smtClean="0"/>
              <a:t>System.Data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Common To All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1961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is image has an empty alt attribute; its file name is 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ocalhost/learning/wp-content/uploads/2021/10/image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63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ocalhost/learning/wp-content/uploads/2021/10/image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is image has an empty alt attribute; its file name is image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46" y="0"/>
            <a:ext cx="12310746" cy="68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SqlDataAdapter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SqlDataAdapter</a:t>
            </a:r>
            <a:r>
              <a:rPr lang="en-US" dirty="0"/>
              <a:t> class is found in the </a:t>
            </a:r>
            <a:r>
              <a:rPr lang="en-US" dirty="0" err="1"/>
              <a:t>System.Data.SqlClient</a:t>
            </a:r>
            <a:r>
              <a:rPr lang="en-US" dirty="0"/>
              <a:t> namespace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very important class in the .NET framework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works as a bridge between </a:t>
            </a:r>
            <a:r>
              <a:rPr lang="en-US" dirty="0" err="1"/>
              <a:t>DataSet</a:t>
            </a:r>
            <a:r>
              <a:rPr lang="en-US" dirty="0"/>
              <a:t> and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opens the database connection, executes the SQL statements and closes the connection at last. There is no need to open and close the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/>
              <a:t>SqlDataAdapter</a:t>
            </a:r>
            <a:r>
              <a:rPr lang="en-US" dirty="0"/>
              <a:t> is a class that represents a set of SQL commands and a database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to fill the </a:t>
            </a:r>
            <a:r>
              <a:rPr lang="en-US" dirty="0" err="1"/>
              <a:t>DataSet</a:t>
            </a:r>
            <a:r>
              <a:rPr lang="en-US" dirty="0"/>
              <a:t> and update the data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DataTable</a:t>
            </a:r>
            <a:r>
              <a:rPr lang="en-US" dirty="0"/>
              <a:t> are in-memory data stores, that can store tables, just like a database.</a:t>
            </a:r>
          </a:p>
        </p:txBody>
      </p:sp>
    </p:spTree>
    <p:extLst>
      <p:ext uri="{BB962C8B-B14F-4D97-AF65-F5344CB8AC3E}">
        <p14:creationId xmlns:p14="http://schemas.microsoft.com/office/powerpoint/2010/main" val="8848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 Method Of </a:t>
            </a:r>
            <a:r>
              <a:rPr lang="en-US" b="1" dirty="0" err="1"/>
              <a:t>SqlDataAdapter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does most of the work behind 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opens the connection to the database, executes the SQL command, fills the dataset and data tables with the data, and closes the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method handles the Opening and Closing of the database connections automatically for 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connection is kept open only as long as it is needed. That means once the Fill method completes its execution, then the connection closes automatically. Finally, we are using </a:t>
            </a:r>
            <a:r>
              <a:rPr lang="en-US" dirty="0" err="1"/>
              <a:t>DataRow</a:t>
            </a:r>
            <a:r>
              <a:rPr lang="en-US" dirty="0"/>
              <a:t> to loop through each record and print the data on the console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the dataset or data table is filled, then no active connection is required to read the data.</a:t>
            </a:r>
          </a:p>
        </p:txBody>
      </p:sp>
    </p:spTree>
    <p:extLst>
      <p:ext uri="{BB962C8B-B14F-4D97-AF65-F5344CB8AC3E}">
        <p14:creationId xmlns:p14="http://schemas.microsoft.com/office/powerpoint/2010/main" val="17565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315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SqlDataAdapter Class in ADO.Net</vt:lpstr>
      <vt:lpstr>PowerPoint Presentation</vt:lpstr>
      <vt:lpstr>DataSet Class in ADO.Net</vt:lpstr>
      <vt:lpstr>PowerPoint Presentation</vt:lpstr>
      <vt:lpstr>PowerPoint Presentation</vt:lpstr>
      <vt:lpstr>PowerPoint Presentation</vt:lpstr>
      <vt:lpstr>PowerPoint Presentation</vt:lpstr>
      <vt:lpstr>SqlDataAdapter Class in ADO.Net</vt:lpstr>
      <vt:lpstr>Fill Method Of SqlDataAdapter</vt:lpstr>
      <vt:lpstr>SqlDataAdapter Signature</vt:lpstr>
      <vt:lpstr>How to call a stored procedure using SqlDataAdapter in C#?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SqlDataAdapter Class in ADO.Net</dc:title>
  <dc:creator>Mohammad Adil</dc:creator>
  <cp:lastModifiedBy>acer</cp:lastModifiedBy>
  <cp:revision>5</cp:revision>
  <dcterms:created xsi:type="dcterms:W3CDTF">2021-10-30T16:28:06Z</dcterms:created>
  <dcterms:modified xsi:type="dcterms:W3CDTF">2022-06-27T16:23:53Z</dcterms:modified>
</cp:coreProperties>
</file>