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86226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304107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698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315568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8430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1278603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328825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76560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220331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0D6E0-1FA3-43C5-B1DC-BF9A46E9BB22}"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26454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30D6E0-1FA3-43C5-B1DC-BF9A46E9BB22}"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1387734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30D6E0-1FA3-43C5-B1DC-BF9A46E9BB22}"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38460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30D6E0-1FA3-43C5-B1DC-BF9A46E9BB22}"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371996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0D6E0-1FA3-43C5-B1DC-BF9A46E9BB22}"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159302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0D6E0-1FA3-43C5-B1DC-BF9A46E9BB22}"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175418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0D6E0-1FA3-43C5-B1DC-BF9A46E9BB22}"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212849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30D6E0-1FA3-43C5-B1DC-BF9A46E9BB22}" type="datetimeFigureOut">
              <a:rPr lang="en-US" smtClean="0"/>
              <a:t>6/27/2022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575BDA-DD1C-4E95-AE92-F0F2C0EE2948}" type="slidenum">
              <a:rPr lang="en-US" smtClean="0"/>
              <a:t>‹#›</a:t>
            </a:fld>
            <a:endParaRPr lang="en-US"/>
          </a:p>
        </p:txBody>
      </p:sp>
    </p:spTree>
    <p:extLst>
      <p:ext uri="{BB962C8B-B14F-4D97-AF65-F5344CB8AC3E}">
        <p14:creationId xmlns:p14="http://schemas.microsoft.com/office/powerpoint/2010/main" val="3888234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829" y="1905001"/>
            <a:ext cx="8735325" cy="2000251"/>
          </a:xfrm>
        </p:spPr>
        <p:txBody>
          <a:bodyPr>
            <a:normAutofit fontScale="90000"/>
          </a:bodyPr>
          <a:lstStyle/>
          <a:p>
            <a:r>
              <a:rPr lang="en-US" sz="6600" b="1" dirty="0" err="1" smtClean="0"/>
              <a:t>SqlDataReader</a:t>
            </a:r>
            <a:r>
              <a:rPr lang="en-US" sz="6600" b="1" dirty="0" smtClean="0"/>
              <a:t> </a:t>
            </a:r>
            <a:r>
              <a:rPr lang="en-US" sz="6600" b="1" dirty="0"/>
              <a:t>Class in </a:t>
            </a:r>
            <a:r>
              <a:rPr lang="en-US" sz="6600" b="1" dirty="0" err="1"/>
              <a:t>ADO.Net</a:t>
            </a:r>
            <a:endParaRPr lang="en-US" sz="6600" b="1" dirty="0"/>
          </a:p>
        </p:txBody>
      </p:sp>
      <p:sp>
        <p:nvSpPr>
          <p:cNvPr id="5" name="Subtitle 4"/>
          <p:cNvSpPr>
            <a:spLocks noGrp="1"/>
          </p:cNvSpPr>
          <p:nvPr>
            <p:ph type="subTitle" idx="1"/>
          </p:nvPr>
        </p:nvSpPr>
        <p:spPr>
          <a:xfrm>
            <a:off x="1614291" y="4038600"/>
            <a:ext cx="8735325" cy="1752600"/>
          </a:xfrm>
        </p:spPr>
        <p:txBody>
          <a:bodyPr>
            <a:normAutofit/>
          </a:bodyPr>
          <a:lstStyle/>
          <a:p>
            <a:r>
              <a:rPr lang="en-US" sz="2400" dirty="0"/>
              <a:t>Presenter: </a:t>
            </a:r>
            <a:r>
              <a:rPr lang="en-US" dirty="0" smtClean="0"/>
              <a:t>Abdul Rub</a:t>
            </a:r>
            <a:endParaRPr lang="en-US" sz="2400" dirty="0"/>
          </a:p>
        </p:txBody>
      </p:sp>
    </p:spTree>
    <p:extLst>
      <p:ext uri="{BB962C8B-B14F-4D97-AF65-F5344CB8AC3E}">
        <p14:creationId xmlns:p14="http://schemas.microsoft.com/office/powerpoint/2010/main" val="15087434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a:t>
            </a:r>
            <a:r>
              <a:rPr lang="en-US" b="1" dirty="0" err="1"/>
              <a:t>SqlDataReader</a:t>
            </a:r>
            <a:r>
              <a:rPr lang="en-US" b="1" dirty="0"/>
              <a:t> Class</a:t>
            </a:r>
            <a:endParaRPr lang="en-US" dirty="0"/>
          </a:p>
        </p:txBody>
      </p:sp>
      <p:sp>
        <p:nvSpPr>
          <p:cNvPr id="3" name="Content Placeholder 2"/>
          <p:cNvSpPr>
            <a:spLocks noGrp="1"/>
          </p:cNvSpPr>
          <p:nvPr>
            <p:ph idx="1"/>
          </p:nvPr>
        </p:nvSpPr>
        <p:spPr/>
        <p:txBody>
          <a:bodyPr/>
          <a:lstStyle/>
          <a:p>
            <a:r>
              <a:rPr lang="en-US" b="1" dirty="0" smtClean="0"/>
              <a:t>Read</a:t>
            </a:r>
            <a:r>
              <a:rPr lang="en-US" b="1" dirty="0"/>
              <a:t>():</a:t>
            </a:r>
            <a:r>
              <a:rPr lang="en-US" dirty="0"/>
              <a:t> It Advances the </a:t>
            </a:r>
            <a:r>
              <a:rPr lang="en-US" dirty="0" err="1"/>
              <a:t>System.Data.SqlClient.SqlDataReader</a:t>
            </a:r>
            <a:r>
              <a:rPr lang="en-US" dirty="0"/>
              <a:t> to the next record and returns true if there are more rows; otherwise false </a:t>
            </a:r>
            <a:r>
              <a:rPr lang="en-US" dirty="0" smtClean="0"/>
              <a:t>You </a:t>
            </a:r>
            <a:r>
              <a:rPr lang="en-US" dirty="0"/>
              <a:t>can read data by using </a:t>
            </a:r>
            <a:r>
              <a:rPr lang="en-US" b="1" dirty="0"/>
              <a:t>concatenation</a:t>
            </a:r>
            <a:r>
              <a:rPr lang="en-US" dirty="0"/>
              <a:t> and </a:t>
            </a:r>
            <a:r>
              <a:rPr lang="en-US" b="1" dirty="0"/>
              <a:t>placeholder</a:t>
            </a:r>
            <a:r>
              <a:rPr lang="en-US" dirty="0"/>
              <a:t> syntax in console application</a:t>
            </a:r>
            <a:r>
              <a:rPr lang="en-US" dirty="0" smtClean="0"/>
              <a:t>.</a:t>
            </a:r>
          </a:p>
          <a:p>
            <a:r>
              <a:rPr lang="en-US" b="1" dirty="0" err="1" smtClean="0"/>
              <a:t>GetName</a:t>
            </a:r>
            <a:r>
              <a:rPr lang="en-US" b="1" dirty="0" smtClean="0"/>
              <a:t>(</a:t>
            </a:r>
            <a:r>
              <a:rPr lang="en-US" b="1" dirty="0" err="1" smtClean="0"/>
              <a:t>int</a:t>
            </a:r>
            <a:r>
              <a:rPr lang="en-US" b="1" dirty="0" smtClean="0"/>
              <a:t> </a:t>
            </a:r>
            <a:r>
              <a:rPr lang="en-US" b="1" dirty="0" err="1"/>
              <a:t>i</a:t>
            </a:r>
            <a:r>
              <a:rPr lang="en-US" b="1" dirty="0"/>
              <a:t>):</a:t>
            </a:r>
            <a:r>
              <a:rPr lang="en-US" dirty="0"/>
              <a:t> It gets the name of the specified column. Here, parameter </a:t>
            </a:r>
            <a:r>
              <a:rPr lang="en-US" dirty="0" err="1"/>
              <a:t>i</a:t>
            </a:r>
            <a:r>
              <a:rPr lang="en-US" dirty="0"/>
              <a:t> is the zero-based column ordinal. </a:t>
            </a:r>
            <a:endParaRPr lang="en-US" dirty="0" smtClean="0"/>
          </a:p>
          <a:p>
            <a:r>
              <a:rPr lang="en-US" b="1" dirty="0" err="1" smtClean="0"/>
              <a:t>NextResult</a:t>
            </a:r>
            <a:r>
              <a:rPr lang="en-US" b="1" dirty="0"/>
              <a:t>():</a:t>
            </a:r>
            <a:r>
              <a:rPr lang="en-US" dirty="0"/>
              <a:t> It advances the data reader to the next result when reading the results of batch Transact-SQL statements.  </a:t>
            </a:r>
          </a:p>
        </p:txBody>
      </p:sp>
    </p:spTree>
    <p:extLst>
      <p:ext uri="{BB962C8B-B14F-4D97-AF65-F5344CB8AC3E}">
        <p14:creationId xmlns:p14="http://schemas.microsoft.com/office/powerpoint/2010/main" val="35095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localhost/learning/wp-content/uploads/2021/10/image-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26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5575" y="16462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21600" b="1" i="0" u="none" strike="noStrike" cap="none" normalizeH="0" baseline="0" dirty="0" err="1" smtClean="0">
                <a:ln>
                  <a:noFill/>
                </a:ln>
                <a:solidFill>
                  <a:schemeClr val="tx1"/>
                </a:solidFill>
                <a:effectLst/>
                <a:latin typeface="Arial" panose="020B0604020202020204" pitchFamily="34" charset="0"/>
              </a:rPr>
              <a:t>A</a:t>
            </a:r>
            <a:r>
              <a:rPr kumimoji="0" lang="en-US" altLang="en-US" sz="1800" b="1" i="0" u="none" strike="noStrike" cap="none" normalizeH="0" baseline="0" dirty="0" err="1" smtClean="0">
                <a:ln>
                  <a:noFill/>
                </a:ln>
                <a:solidFill>
                  <a:schemeClr val="tx1"/>
                </a:solidFill>
                <a:effectLst/>
                <a:latin typeface="Arial" panose="020B0604020202020204" pitchFamily="34" charset="0"/>
              </a:rPr>
              <a:t>DO.Net</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SqlDataReader</a:t>
            </a:r>
            <a:r>
              <a:rPr kumimoji="0" lang="en-US" altLang="en-US" sz="1800" b="1" i="0" u="none" strike="noStrike" cap="none" normalizeH="0" baseline="0" dirty="0" smtClean="0">
                <a:ln>
                  <a:noFill/>
                </a:ln>
                <a:solidFill>
                  <a:schemeClr val="tx1"/>
                </a:solidFill>
                <a:effectLst/>
                <a:latin typeface="Arial" panose="020B0604020202020204" pitchFamily="34" charset="0"/>
              </a:rPr>
              <a:t> Class</a:t>
            </a:r>
            <a:r>
              <a:rPr kumimoji="0" lang="en-US" altLang="en-US" sz="1800" b="0" i="0" u="none" strike="noStrike" cap="none" normalizeH="0" baseline="0" dirty="0" smtClean="0">
                <a:ln>
                  <a:noFill/>
                </a:ln>
                <a:solidFill>
                  <a:schemeClr val="tx1"/>
                </a:solidFill>
                <a:effectLst/>
                <a:latin typeface="Arial" panose="020B0604020202020204" pitchFamily="34" charset="0"/>
              </a:rPr>
              <a:t> With Different Data Providers </a:t>
            </a:r>
          </a:p>
        </p:txBody>
      </p:sp>
      <p:pic>
        <p:nvPicPr>
          <p:cNvPr id="2050" name="Picture 2" descr="http://localhost/learning/wp-content/uploads/2021/10/image-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54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localhost/learning/wp-content/uploads/2021/10/image-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71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 </a:t>
            </a:r>
            <a:r>
              <a:rPr lang="en-US" dirty="0" err="1"/>
              <a:t>SqlDataReader</a:t>
            </a:r>
            <a:endParaRPr lang="en-US" dirty="0"/>
          </a:p>
        </p:txBody>
      </p:sp>
      <p:pic>
        <p:nvPicPr>
          <p:cNvPr id="4098" name="Picture 2" descr="http://localhost/learning/wp-content/uploads/2021/10/image-17-1024x13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946" y="1759504"/>
            <a:ext cx="11555622" cy="178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2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ADO.Net</a:t>
            </a:r>
            <a:r>
              <a:rPr lang="en-US" b="1" dirty="0"/>
              <a:t>  </a:t>
            </a:r>
            <a:r>
              <a:rPr lang="en-US" b="1" dirty="0" err="1"/>
              <a:t>SqlDataReader</a:t>
            </a:r>
            <a:r>
              <a:rPr lang="en-US" b="1" dirty="0"/>
              <a:t> Class</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means you can only read and display data but can’t update or </a:t>
            </a:r>
            <a:r>
              <a:rPr lang="en-US" dirty="0" smtClean="0"/>
              <a:t>delete </a:t>
            </a:r>
            <a:r>
              <a:rPr lang="en-US" dirty="0"/>
              <a:t>data. </a:t>
            </a:r>
            <a:endParaRPr lang="en-US" dirty="0" smtClean="0"/>
          </a:p>
          <a:p>
            <a:r>
              <a:rPr lang="en-US" dirty="0" smtClean="0"/>
              <a:t>If </a:t>
            </a:r>
            <a:r>
              <a:rPr lang="en-US" dirty="0"/>
              <a:t>you want to make modification in retrieved data you need to use </a:t>
            </a:r>
            <a:r>
              <a:rPr lang="en-US" b="1" dirty="0" err="1"/>
              <a:t>DataAdapter</a:t>
            </a:r>
            <a:r>
              <a:rPr lang="en-US" dirty="0"/>
              <a:t> instead of </a:t>
            </a:r>
            <a:r>
              <a:rPr lang="en-US" dirty="0" err="1"/>
              <a:t>DataReader</a:t>
            </a:r>
            <a:r>
              <a:rPr lang="en-US" dirty="0"/>
              <a:t>. </a:t>
            </a:r>
            <a:endParaRPr lang="en-US" dirty="0" smtClean="0"/>
          </a:p>
          <a:p>
            <a:r>
              <a:rPr lang="en-US" dirty="0" err="1" smtClean="0"/>
              <a:t>SqlDataReader</a:t>
            </a:r>
            <a:r>
              <a:rPr lang="en-US" dirty="0" smtClean="0"/>
              <a:t> </a:t>
            </a:r>
            <a:r>
              <a:rPr lang="en-US" dirty="0"/>
              <a:t>Object provides a </a:t>
            </a:r>
            <a:r>
              <a:rPr lang="en-US" b="1" dirty="0"/>
              <a:t>connection oriented</a:t>
            </a:r>
            <a:r>
              <a:rPr lang="en-US" dirty="0"/>
              <a:t> data access to the SQL Server data Sources from C# applications. </a:t>
            </a:r>
            <a:endParaRPr lang="en-US" dirty="0" smtClean="0"/>
          </a:p>
          <a:p>
            <a:r>
              <a:rPr lang="en-US" b="1" dirty="0" err="1" smtClean="0"/>
              <a:t>ExecuteReader</a:t>
            </a:r>
            <a:r>
              <a:rPr lang="en-US" b="1" dirty="0"/>
              <a:t>()</a:t>
            </a:r>
            <a:r>
              <a:rPr lang="en-US" dirty="0"/>
              <a:t> in the </a:t>
            </a:r>
            <a:r>
              <a:rPr lang="en-US" dirty="0" err="1"/>
              <a:t>SqlCommand</a:t>
            </a:r>
            <a:r>
              <a:rPr lang="en-US" dirty="0"/>
              <a:t> Object sends the SQL statements to the </a:t>
            </a:r>
            <a:r>
              <a:rPr lang="en-US" dirty="0" err="1"/>
              <a:t>SqlConnection</a:t>
            </a:r>
            <a:r>
              <a:rPr lang="en-US" dirty="0"/>
              <a:t> Object and populate a </a:t>
            </a:r>
            <a:r>
              <a:rPr lang="en-US" b="1" dirty="0" err="1"/>
              <a:t>SqlDataReader</a:t>
            </a:r>
            <a:r>
              <a:rPr lang="en-US" dirty="0"/>
              <a:t> Object based on the SQL statement or Stored Procedures. </a:t>
            </a:r>
          </a:p>
        </p:txBody>
      </p:sp>
    </p:spTree>
    <p:extLst>
      <p:ext uri="{BB962C8B-B14F-4D97-AF65-F5344CB8AC3E}">
        <p14:creationId xmlns:p14="http://schemas.microsoft.com/office/powerpoint/2010/main" val="10645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ADO.Net</a:t>
            </a:r>
            <a:r>
              <a:rPr lang="en-US" b="1" dirty="0"/>
              <a:t>  </a:t>
            </a:r>
            <a:r>
              <a:rPr lang="en-US" b="1" dirty="0" err="1"/>
              <a:t>SqlDataReader</a:t>
            </a:r>
            <a:r>
              <a:rPr lang="en-US" b="1" dirty="0"/>
              <a:t> Class</a:t>
            </a:r>
            <a:endParaRPr lang="en-US" dirty="0"/>
          </a:p>
        </p:txBody>
      </p:sp>
      <p:sp>
        <p:nvSpPr>
          <p:cNvPr id="3" name="Content Placeholder 2"/>
          <p:cNvSpPr>
            <a:spLocks noGrp="1"/>
          </p:cNvSpPr>
          <p:nvPr>
            <p:ph idx="1"/>
          </p:nvPr>
        </p:nvSpPr>
        <p:spPr/>
        <p:txBody>
          <a:bodyPr>
            <a:normAutofit/>
          </a:bodyPr>
          <a:lstStyle/>
          <a:p>
            <a:r>
              <a:rPr lang="en-US" b="1" dirty="0" smtClean="0"/>
              <a:t>Object</a:t>
            </a:r>
            <a:r>
              <a:rPr lang="en-US" dirty="0" smtClean="0"/>
              <a:t> </a:t>
            </a:r>
            <a:r>
              <a:rPr lang="en-US" dirty="0"/>
              <a:t>of </a:t>
            </a:r>
            <a:r>
              <a:rPr lang="en-US" dirty="0" err="1"/>
              <a:t>SqlDataReader</a:t>
            </a:r>
            <a:r>
              <a:rPr lang="en-US" dirty="0"/>
              <a:t> cannot be created using </a:t>
            </a:r>
            <a:r>
              <a:rPr lang="en-US" b="1" dirty="0"/>
              <a:t>new</a:t>
            </a:r>
            <a:r>
              <a:rPr lang="en-US" dirty="0"/>
              <a:t> keyword. </a:t>
            </a:r>
            <a:endParaRPr lang="en-US" dirty="0" smtClean="0"/>
          </a:p>
          <a:p>
            <a:r>
              <a:rPr lang="en-US" dirty="0" err="1" smtClean="0"/>
              <a:t>SqlDataReader</a:t>
            </a:r>
            <a:r>
              <a:rPr lang="en-US" dirty="0" smtClean="0"/>
              <a:t> </a:t>
            </a:r>
            <a:r>
              <a:rPr lang="en-US" dirty="0" err="1"/>
              <a:t>dr</a:t>
            </a:r>
            <a:r>
              <a:rPr lang="en-US" dirty="0"/>
              <a:t> = new </a:t>
            </a:r>
            <a:r>
              <a:rPr lang="en-US" dirty="0" err="1"/>
              <a:t>SqlDataReader</a:t>
            </a:r>
            <a:r>
              <a:rPr lang="en-US" dirty="0"/>
              <a:t>(); </a:t>
            </a:r>
            <a:endParaRPr lang="en-US" dirty="0" smtClean="0"/>
          </a:p>
          <a:p>
            <a:r>
              <a:rPr lang="en-US" b="1" dirty="0" err="1" smtClean="0"/>
              <a:t>ExecuteReader</a:t>
            </a:r>
            <a:r>
              <a:rPr lang="en-US" b="1" dirty="0"/>
              <a:t>()</a:t>
            </a:r>
            <a:r>
              <a:rPr lang="en-US" dirty="0"/>
              <a:t> method of </a:t>
            </a:r>
            <a:r>
              <a:rPr lang="en-US" dirty="0" err="1"/>
              <a:t>SqlCommand</a:t>
            </a:r>
            <a:r>
              <a:rPr lang="en-US" dirty="0"/>
              <a:t> create and returns an object of </a:t>
            </a:r>
            <a:r>
              <a:rPr lang="en-US" dirty="0" err="1"/>
              <a:t>SqlDataReader</a:t>
            </a:r>
            <a:r>
              <a:rPr lang="en-US" dirty="0"/>
              <a:t>. </a:t>
            </a:r>
            <a:endParaRPr lang="en-US" dirty="0" smtClean="0"/>
          </a:p>
          <a:p>
            <a:r>
              <a:rPr lang="en-US" b="1" dirty="0" err="1" smtClean="0"/>
              <a:t>SqlDataReader</a:t>
            </a:r>
            <a:r>
              <a:rPr lang="en-US" b="1" dirty="0" smtClean="0"/>
              <a:t> </a:t>
            </a:r>
            <a:r>
              <a:rPr lang="en-US" b="1" dirty="0"/>
              <a:t>is read-only</a:t>
            </a:r>
            <a:r>
              <a:rPr lang="en-US" dirty="0"/>
              <a:t>. It means it is also not possible to change the data using </a:t>
            </a:r>
            <a:r>
              <a:rPr lang="en-US" dirty="0" err="1"/>
              <a:t>SqlDataReader</a:t>
            </a:r>
            <a:r>
              <a:rPr lang="en-US" dirty="0"/>
              <a:t>. </a:t>
            </a:r>
            <a:endParaRPr lang="en-US" dirty="0" smtClean="0"/>
          </a:p>
          <a:p>
            <a:r>
              <a:rPr lang="en-US" dirty="0" smtClean="0"/>
              <a:t>You </a:t>
            </a:r>
            <a:r>
              <a:rPr lang="en-US" dirty="0"/>
              <a:t>also need to open and close the connection explicitly.</a:t>
            </a:r>
          </a:p>
        </p:txBody>
      </p:sp>
    </p:spTree>
    <p:extLst>
      <p:ext uri="{BB962C8B-B14F-4D97-AF65-F5344CB8AC3E}">
        <p14:creationId xmlns:p14="http://schemas.microsoft.com/office/powerpoint/2010/main" val="246335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DATAREADER</a:t>
            </a:r>
            <a:r>
              <a:rPr lang="en-US" dirty="0" smtClean="0"/>
              <a:t>?</a:t>
            </a:r>
            <a:endParaRPr lang="en-US" dirty="0"/>
          </a:p>
        </p:txBody>
      </p:sp>
      <p:sp>
        <p:nvSpPr>
          <p:cNvPr id="3" name="Content Placeholder 2"/>
          <p:cNvSpPr>
            <a:spLocks noGrp="1"/>
          </p:cNvSpPr>
          <p:nvPr>
            <p:ph idx="1"/>
          </p:nvPr>
        </p:nvSpPr>
        <p:spPr/>
        <p:txBody>
          <a:bodyPr/>
          <a:lstStyle/>
          <a:p>
            <a:r>
              <a:rPr lang="en-US" dirty="0" smtClean="0"/>
              <a:t>When </a:t>
            </a:r>
            <a:r>
              <a:rPr lang="en-US" dirty="0"/>
              <a:t>you want to only display information or search result, you can use </a:t>
            </a:r>
            <a:r>
              <a:rPr lang="en-US" dirty="0" err="1"/>
              <a:t>DataReader</a:t>
            </a:r>
            <a:r>
              <a:rPr lang="en-US" dirty="0"/>
              <a:t>. There are various advantages of using </a:t>
            </a:r>
            <a:r>
              <a:rPr lang="en-US" dirty="0" err="1"/>
              <a:t>DataReader</a:t>
            </a:r>
            <a:r>
              <a:rPr lang="en-US" dirty="0"/>
              <a:t> like: </a:t>
            </a:r>
            <a:endParaRPr lang="en-US" dirty="0" smtClean="0"/>
          </a:p>
          <a:p>
            <a:r>
              <a:rPr lang="en-US" dirty="0" smtClean="0"/>
              <a:t>1</a:t>
            </a:r>
            <a:r>
              <a:rPr lang="en-US" dirty="0"/>
              <a:t>. The retrieved data is stored in the network buffer in the client and then the client can read data using Read method. As data gets stored in the client network buffer it increases application performance significantly. </a:t>
            </a:r>
            <a:endParaRPr lang="en-US" dirty="0" smtClean="0"/>
          </a:p>
          <a:p>
            <a:r>
              <a:rPr lang="en-US" dirty="0" smtClean="0"/>
              <a:t>2</a:t>
            </a:r>
            <a:r>
              <a:rPr lang="en-US" dirty="0"/>
              <a:t>. By default </a:t>
            </a:r>
            <a:r>
              <a:rPr lang="en-US" dirty="0" err="1"/>
              <a:t>DataReader</a:t>
            </a:r>
            <a:r>
              <a:rPr lang="en-US" dirty="0"/>
              <a:t> stores only one row at a time in memory. It reduces system overhead.</a:t>
            </a:r>
          </a:p>
        </p:txBody>
      </p:sp>
    </p:spTree>
    <p:extLst>
      <p:ext uri="{BB962C8B-B14F-4D97-AF65-F5344CB8AC3E}">
        <p14:creationId xmlns:p14="http://schemas.microsoft.com/office/powerpoint/2010/main" val="418253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a:t>
            </a:r>
            <a:r>
              <a:rPr lang="en-US" b="1" dirty="0" err="1"/>
              <a:t>SqlDataReader</a:t>
            </a:r>
            <a:r>
              <a:rPr lang="en-US" b="1" dirty="0"/>
              <a:t> Class</a:t>
            </a:r>
            <a:endParaRPr lang="en-US" dirty="0"/>
          </a:p>
        </p:txBody>
      </p:sp>
      <p:sp>
        <p:nvSpPr>
          <p:cNvPr id="3" name="Content Placeholder 2"/>
          <p:cNvSpPr>
            <a:spLocks noGrp="1"/>
          </p:cNvSpPr>
          <p:nvPr>
            <p:ph idx="1"/>
          </p:nvPr>
        </p:nvSpPr>
        <p:spPr/>
        <p:txBody>
          <a:bodyPr>
            <a:normAutofit/>
          </a:bodyPr>
          <a:lstStyle/>
          <a:p>
            <a:r>
              <a:rPr lang="en-US" b="1" dirty="0" err="1" smtClean="0"/>
              <a:t>FieldCount</a:t>
            </a:r>
            <a:r>
              <a:rPr lang="en-US" b="1" dirty="0" smtClean="0"/>
              <a:t> </a:t>
            </a:r>
            <a:r>
              <a:rPr lang="en-US" b="1" dirty="0"/>
              <a:t>(</a:t>
            </a:r>
            <a:r>
              <a:rPr lang="en-US" b="1" dirty="0" err="1"/>
              <a:t>int</a:t>
            </a:r>
            <a:r>
              <a:rPr lang="en-US" b="1" dirty="0"/>
              <a:t>)</a:t>
            </a:r>
            <a:r>
              <a:rPr lang="en-US" dirty="0"/>
              <a:t>: It gets the number of columns in the current row. </a:t>
            </a:r>
            <a:endParaRPr lang="en-US" dirty="0" smtClean="0"/>
          </a:p>
          <a:p>
            <a:r>
              <a:rPr lang="en-US" b="1" dirty="0" err="1" smtClean="0"/>
              <a:t>HasRows</a:t>
            </a:r>
            <a:r>
              <a:rPr lang="en-US" b="1" dirty="0" smtClean="0"/>
              <a:t> </a:t>
            </a:r>
            <a:r>
              <a:rPr lang="en-US" b="1" dirty="0"/>
              <a:t>(</a:t>
            </a:r>
            <a:r>
              <a:rPr lang="en-US" b="1" dirty="0" err="1"/>
              <a:t>boolean</a:t>
            </a:r>
            <a:r>
              <a:rPr lang="en-US" b="1" dirty="0"/>
              <a:t>)</a:t>
            </a:r>
            <a:r>
              <a:rPr lang="en-US" dirty="0"/>
              <a:t>: It gets a value that indicates whether the </a:t>
            </a:r>
            <a:r>
              <a:rPr lang="en-US" dirty="0" err="1"/>
              <a:t>System.Data.SqlClient.SqlDataReader</a:t>
            </a:r>
            <a:r>
              <a:rPr lang="en-US" dirty="0"/>
              <a:t> contains one or more rows. </a:t>
            </a:r>
            <a:endParaRPr lang="en-US" dirty="0" smtClean="0"/>
          </a:p>
          <a:p>
            <a:r>
              <a:rPr lang="en-US" b="1" dirty="0" err="1" smtClean="0"/>
              <a:t>IsClosed</a:t>
            </a:r>
            <a:r>
              <a:rPr lang="en-US" dirty="0"/>
              <a:t>: It retrieves a Boolean value that indicates whether the specified </a:t>
            </a:r>
            <a:r>
              <a:rPr lang="en-US" dirty="0" err="1"/>
              <a:t>System.Data.SqlClient.SqlDataReader</a:t>
            </a:r>
            <a:r>
              <a:rPr lang="en-US" dirty="0"/>
              <a:t> instance has been closed </a:t>
            </a:r>
            <a:endParaRPr lang="en-US" dirty="0" smtClean="0"/>
          </a:p>
          <a:p>
            <a:r>
              <a:rPr lang="en-US" b="1" dirty="0" smtClean="0"/>
              <a:t>Item[String</a:t>
            </a:r>
            <a:r>
              <a:rPr lang="en-US" b="1" dirty="0"/>
              <a:t>]</a:t>
            </a:r>
            <a:r>
              <a:rPr lang="en-US" dirty="0"/>
              <a:t>: It gets the value of the specified column in its native format given the column name. </a:t>
            </a:r>
            <a:endParaRPr lang="en-US" dirty="0" smtClean="0"/>
          </a:p>
          <a:p>
            <a:r>
              <a:rPr lang="en-US" b="1" dirty="0" smtClean="0"/>
              <a:t>Item[Int32</a:t>
            </a:r>
            <a:r>
              <a:rPr lang="en-US" b="1" dirty="0"/>
              <a:t>]</a:t>
            </a:r>
            <a:r>
              <a:rPr lang="en-US" dirty="0"/>
              <a:t>: It gets the value of the specified column in its native format given the column ordinal. </a:t>
            </a:r>
          </a:p>
        </p:txBody>
      </p:sp>
    </p:spTree>
    <p:extLst>
      <p:ext uri="{BB962C8B-B14F-4D97-AF65-F5344CB8AC3E}">
        <p14:creationId xmlns:p14="http://schemas.microsoft.com/office/powerpoint/2010/main" val="231492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TotalTime>
  <Words>380</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SqlDataReader Class in ADO.Net</vt:lpstr>
      <vt:lpstr>PowerPoint Presentation</vt:lpstr>
      <vt:lpstr>PowerPoint Presentation</vt:lpstr>
      <vt:lpstr>PowerPoint Presentation</vt:lpstr>
      <vt:lpstr>Signature SqlDataReader</vt:lpstr>
      <vt:lpstr>ADO.Net  SqlDataReader Class</vt:lpstr>
      <vt:lpstr>ADO.Net  SqlDataReader Class</vt:lpstr>
      <vt:lpstr>WHY AND WHEN TO USE DATAREADER?</vt:lpstr>
      <vt:lpstr>Properties Of SqlDataReader Class</vt:lpstr>
      <vt:lpstr>Methods Of SqlDataReader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SqlDataReader Class in ADO.Net</dc:title>
  <dc:creator>Mohammad Adil</dc:creator>
  <cp:lastModifiedBy>acer</cp:lastModifiedBy>
  <cp:revision>4</cp:revision>
  <dcterms:created xsi:type="dcterms:W3CDTF">2021-10-30T16:37:45Z</dcterms:created>
  <dcterms:modified xsi:type="dcterms:W3CDTF">2022-06-27T16:24:08Z</dcterms:modified>
</cp:coreProperties>
</file>