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839E14C-DC58-4204-9DF8-714F8873C1C3}"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1806719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9E14C-DC58-4204-9DF8-714F8873C1C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216041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9E14C-DC58-4204-9DF8-714F8873C1C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302091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9E14C-DC58-4204-9DF8-714F8873C1C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971A4-2A72-4D66-9995-E1BE1D4836D6}"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79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9E14C-DC58-4204-9DF8-714F8873C1C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3021066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839E14C-DC58-4204-9DF8-714F8873C1C3}"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1143512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839E14C-DC58-4204-9DF8-714F8873C1C3}"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4106487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39E14C-DC58-4204-9DF8-714F8873C1C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2958315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39E14C-DC58-4204-9DF8-714F8873C1C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170821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39E14C-DC58-4204-9DF8-714F8873C1C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76992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39E14C-DC58-4204-9DF8-714F8873C1C3}"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291000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39E14C-DC58-4204-9DF8-714F8873C1C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35711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39E14C-DC58-4204-9DF8-714F8873C1C3}"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107373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39E14C-DC58-4204-9DF8-714F8873C1C3}"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84715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9E14C-DC58-4204-9DF8-714F8873C1C3}"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196993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9E14C-DC58-4204-9DF8-714F8873C1C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16591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839E14C-DC58-4204-9DF8-714F8873C1C3}"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971A4-2A72-4D66-9995-E1BE1D4836D6}" type="slidenum">
              <a:rPr lang="en-US" smtClean="0"/>
              <a:t>‹#›</a:t>
            </a:fld>
            <a:endParaRPr lang="en-US"/>
          </a:p>
        </p:txBody>
      </p:sp>
    </p:spTree>
    <p:extLst>
      <p:ext uri="{BB962C8B-B14F-4D97-AF65-F5344CB8AC3E}">
        <p14:creationId xmlns:p14="http://schemas.microsoft.com/office/powerpoint/2010/main" val="47157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839E14C-DC58-4204-9DF8-714F8873C1C3}" type="datetimeFigureOut">
              <a:rPr lang="en-US" smtClean="0"/>
              <a:t>11/16/2021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F971A4-2A72-4D66-9995-E1BE1D4836D6}" type="slidenum">
              <a:rPr lang="en-US" smtClean="0"/>
              <a:t>‹#›</a:t>
            </a:fld>
            <a:endParaRPr lang="en-US"/>
          </a:p>
        </p:txBody>
      </p:sp>
    </p:spTree>
    <p:extLst>
      <p:ext uri="{BB962C8B-B14F-4D97-AF65-F5344CB8AC3E}">
        <p14:creationId xmlns:p14="http://schemas.microsoft.com/office/powerpoint/2010/main" val="5964945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4302" y="2214652"/>
            <a:ext cx="9144000" cy="1641490"/>
          </a:xfrm>
        </p:spPr>
        <p:txBody>
          <a:bodyPr>
            <a:noAutofit/>
          </a:bodyPr>
          <a:lstStyle/>
          <a:p>
            <a:r>
              <a:rPr lang="en-US" sz="7200" dirty="0" smtClean="0"/>
              <a:t>Introduction To</a:t>
            </a:r>
            <a:br>
              <a:rPr lang="en-US" sz="7200" dirty="0" smtClean="0"/>
            </a:br>
            <a:r>
              <a:rPr lang="en-US" sz="7200" dirty="0" smtClean="0"/>
              <a:t> </a:t>
            </a:r>
            <a:r>
              <a:rPr lang="en-US" sz="7200" dirty="0" err="1" smtClean="0"/>
              <a:t>Asp.Net</a:t>
            </a:r>
            <a:r>
              <a:rPr lang="en-US" sz="7200" dirty="0" smtClean="0"/>
              <a:t> Core</a:t>
            </a:r>
            <a:endParaRPr lang="en-US" sz="7200" dirty="0"/>
          </a:p>
        </p:txBody>
      </p:sp>
      <p:sp>
        <p:nvSpPr>
          <p:cNvPr id="3" name="Subtitle 2"/>
          <p:cNvSpPr>
            <a:spLocks noGrp="1"/>
          </p:cNvSpPr>
          <p:nvPr>
            <p:ph type="subTitle" idx="1"/>
          </p:nvPr>
        </p:nvSpPr>
        <p:spPr>
          <a:xfrm>
            <a:off x="2575560" y="4269141"/>
            <a:ext cx="9144000" cy="754025"/>
          </a:xfrm>
        </p:spPr>
        <p:txBody>
          <a:bodyPr/>
          <a:lstStyle/>
          <a:p>
            <a:r>
              <a:rPr lang="en-US" dirty="0" smtClean="0"/>
              <a:t>PRESENTER: </a:t>
            </a:r>
            <a:r>
              <a:rPr lang="en-US" sz="2400" b="1" i="1" dirty="0"/>
              <a:t>MOHAMMAD ADIL</a:t>
            </a:r>
          </a:p>
        </p:txBody>
      </p:sp>
    </p:spTree>
    <p:extLst>
      <p:ext uri="{BB962C8B-B14F-4D97-AF65-F5344CB8AC3E}">
        <p14:creationId xmlns:p14="http://schemas.microsoft.com/office/powerpoint/2010/main" val="3742328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r>
              <a:rPr lang="en-US" dirty="0"/>
              <a:t>of ASP.NET</a:t>
            </a:r>
          </a:p>
        </p:txBody>
      </p:sp>
      <p:sp>
        <p:nvSpPr>
          <p:cNvPr id="3" name="Content Placeholder 2"/>
          <p:cNvSpPr>
            <a:spLocks noGrp="1"/>
          </p:cNvSpPr>
          <p:nvPr>
            <p:ph idx="1"/>
          </p:nvPr>
        </p:nvSpPr>
        <p:spPr/>
        <p:txBody>
          <a:bodyPr>
            <a:normAutofit fontScale="92500" lnSpcReduction="10000"/>
          </a:bodyPr>
          <a:lstStyle/>
          <a:p>
            <a:r>
              <a:rPr lang="en-US" dirty="0" smtClean="0"/>
              <a:t>ASP.NET </a:t>
            </a:r>
            <a:r>
              <a:rPr lang="en-US" dirty="0"/>
              <a:t>has been used from many years to develop web applications. Since then, the framework went through a steady evolutionary change and finally led us to its most recent descendant ASP.NET Core 1.0</a:t>
            </a:r>
            <a:r>
              <a:rPr lang="en-US" dirty="0" smtClean="0"/>
              <a:t>.</a:t>
            </a:r>
            <a:endParaRPr lang="en-US" dirty="0"/>
          </a:p>
          <a:p>
            <a:r>
              <a:rPr lang="en-US" dirty="0"/>
              <a:t>ASP.NET Core 1.0 is not a continuation of ASP.NET 4.6</a:t>
            </a:r>
            <a:r>
              <a:rPr lang="en-US" dirty="0" smtClean="0"/>
              <a:t>.</a:t>
            </a:r>
            <a:endParaRPr lang="en-US" dirty="0"/>
          </a:p>
          <a:p>
            <a:r>
              <a:rPr lang="en-US" dirty="0"/>
              <a:t>It is a whole new framework, a side-by-side project which happily lives alongside everything else we know</a:t>
            </a:r>
            <a:r>
              <a:rPr lang="en-US" dirty="0" smtClean="0"/>
              <a:t>.</a:t>
            </a:r>
            <a:endParaRPr lang="en-US" dirty="0"/>
          </a:p>
          <a:p>
            <a:r>
              <a:rPr lang="en-US" dirty="0"/>
              <a:t>It is an actual re-write of the current ASP.NET 4.6 framework, but much smaller and a lot more modular</a:t>
            </a:r>
            <a:r>
              <a:rPr lang="en-US" dirty="0" smtClean="0"/>
              <a:t>.</a:t>
            </a:r>
            <a:endParaRPr lang="en-US" dirty="0"/>
          </a:p>
          <a:p>
            <a:r>
              <a:rPr lang="en-US" dirty="0"/>
              <a:t>Some people think that many things remain the same, but this is not entirely true. ASP.NET Core 1.0 is a big fundamental change to the ASP.NET landscape.</a:t>
            </a:r>
          </a:p>
        </p:txBody>
      </p:sp>
    </p:spTree>
    <p:extLst>
      <p:ext uri="{BB962C8B-B14F-4D97-AF65-F5344CB8AC3E}">
        <p14:creationId xmlns:p14="http://schemas.microsoft.com/office/powerpoint/2010/main" val="2054356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ASP.NET Core</a:t>
            </a:r>
          </a:p>
        </p:txBody>
      </p:sp>
      <p:sp>
        <p:nvSpPr>
          <p:cNvPr id="3" name="Content Placeholder 2"/>
          <p:cNvSpPr>
            <a:spLocks noGrp="1"/>
          </p:cNvSpPr>
          <p:nvPr>
            <p:ph idx="1"/>
          </p:nvPr>
        </p:nvSpPr>
        <p:spPr>
          <a:xfrm>
            <a:off x="1160227" y="1920240"/>
            <a:ext cx="9872871" cy="4502331"/>
          </a:xfrm>
        </p:spPr>
        <p:txBody>
          <a:bodyPr>
            <a:normAutofit/>
          </a:bodyPr>
          <a:lstStyle/>
          <a:p>
            <a:r>
              <a:rPr lang="en-US" dirty="0" smtClean="0"/>
              <a:t>ASP.NET </a:t>
            </a:r>
            <a:r>
              <a:rPr lang="en-US" dirty="0"/>
              <a:t>Core is an open source and cloud-optimized web framework for developing modern web applications that can be developed and run on Windows, Linux and the Mac. It includes the MVC framework, which now combines the features of MVC and Web API into a single web programming framework</a:t>
            </a:r>
            <a:r>
              <a:rPr lang="en-US" dirty="0" smtClean="0"/>
              <a:t>.</a:t>
            </a:r>
            <a:endParaRPr lang="en-US" dirty="0"/>
          </a:p>
          <a:p>
            <a:r>
              <a:rPr lang="en-US" dirty="0"/>
              <a:t>ASP.NET Core apps can run on .NET Core or on the full .NET Framework</a:t>
            </a:r>
            <a:r>
              <a:rPr lang="en-US" dirty="0" smtClean="0"/>
              <a:t>.</a:t>
            </a:r>
            <a:endParaRPr lang="en-US" dirty="0"/>
          </a:p>
          <a:p>
            <a:r>
              <a:rPr lang="en-US" dirty="0" smtClean="0"/>
              <a:t>It </a:t>
            </a:r>
            <a:r>
              <a:rPr lang="en-US" dirty="0"/>
              <a:t>consists of modular components with minimal overhead, so you retain flexibility while constructing your solutions</a:t>
            </a:r>
            <a:r>
              <a:rPr lang="en-US" dirty="0" smtClean="0"/>
              <a:t>.</a:t>
            </a:r>
            <a:endParaRPr lang="en-US" dirty="0"/>
          </a:p>
        </p:txBody>
      </p:sp>
    </p:spTree>
    <p:extLst>
      <p:ext uri="{BB962C8B-B14F-4D97-AF65-F5344CB8AC3E}">
        <p14:creationId xmlns:p14="http://schemas.microsoft.com/office/powerpoint/2010/main" val="1937317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US" dirty="0"/>
          </a:p>
        </p:txBody>
      </p:sp>
      <p:sp>
        <p:nvSpPr>
          <p:cNvPr id="3" name="Content Placeholder 2"/>
          <p:cNvSpPr>
            <a:spLocks noGrp="1"/>
          </p:cNvSpPr>
          <p:nvPr>
            <p:ph idx="1"/>
          </p:nvPr>
        </p:nvSpPr>
        <p:spPr/>
        <p:txBody>
          <a:bodyPr>
            <a:normAutofit/>
          </a:bodyPr>
          <a:lstStyle/>
          <a:p>
            <a:r>
              <a:rPr lang="en-US" dirty="0" smtClean="0"/>
              <a:t>HTML</a:t>
            </a:r>
          </a:p>
          <a:p>
            <a:r>
              <a:rPr lang="en-US" dirty="0" smtClean="0"/>
              <a:t>CSS</a:t>
            </a:r>
          </a:p>
          <a:p>
            <a:r>
              <a:rPr lang="en-US" dirty="0" err="1" smtClean="0"/>
              <a:t>Javascript</a:t>
            </a:r>
            <a:r>
              <a:rPr lang="en-US" dirty="0" smtClean="0"/>
              <a:t>, </a:t>
            </a:r>
            <a:r>
              <a:rPr lang="en-US" dirty="0" err="1" smtClean="0"/>
              <a:t>Jquery</a:t>
            </a:r>
            <a:endParaRPr lang="en-US" dirty="0" smtClean="0"/>
          </a:p>
          <a:p>
            <a:r>
              <a:rPr lang="en-US" dirty="0" smtClean="0"/>
              <a:t>Bootstrap (Optional)</a:t>
            </a:r>
          </a:p>
          <a:p>
            <a:r>
              <a:rPr lang="en-US" dirty="0" smtClean="0"/>
              <a:t>C# Programming language.</a:t>
            </a:r>
          </a:p>
          <a:p>
            <a:r>
              <a:rPr lang="en-US" dirty="0" smtClean="0"/>
              <a:t>MVC</a:t>
            </a:r>
          </a:p>
          <a:p>
            <a:r>
              <a:rPr lang="en-US" dirty="0" smtClean="0"/>
              <a:t>Visual Studio 2017 or higher version</a:t>
            </a:r>
          </a:p>
          <a:p>
            <a:r>
              <a:rPr lang="en-US" dirty="0" smtClean="0"/>
              <a:t>We use Visual Studio 2019 in this tutorial series.</a:t>
            </a:r>
            <a:endParaRPr lang="en-US" dirty="0"/>
          </a:p>
        </p:txBody>
      </p:sp>
    </p:spTree>
    <p:extLst>
      <p:ext uri="{BB962C8B-B14F-4D97-AF65-F5344CB8AC3E}">
        <p14:creationId xmlns:p14="http://schemas.microsoft.com/office/powerpoint/2010/main" val="1478928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799" y="2500757"/>
            <a:ext cx="9144000" cy="1641490"/>
          </a:xfrm>
        </p:spPr>
        <p:txBody>
          <a:bodyPr>
            <a:noAutofit/>
          </a:bodyPr>
          <a:lstStyle/>
          <a:p>
            <a:r>
              <a:rPr lang="en-US" sz="7200" dirty="0" err="1" smtClean="0"/>
              <a:t>Mvc</a:t>
            </a:r>
            <a:r>
              <a:rPr lang="en-US" sz="7200" dirty="0" smtClean="0"/>
              <a:t> With </a:t>
            </a:r>
            <a:br>
              <a:rPr lang="en-US" sz="7200" dirty="0" smtClean="0"/>
            </a:br>
            <a:r>
              <a:rPr lang="en-US" sz="7200" dirty="0" err="1" smtClean="0"/>
              <a:t>Asp.Net</a:t>
            </a:r>
            <a:r>
              <a:rPr lang="en-US" sz="7200" dirty="0" smtClean="0"/>
              <a:t> Core</a:t>
            </a:r>
            <a:endParaRPr lang="en-US" sz="7200" dirty="0"/>
          </a:p>
        </p:txBody>
      </p:sp>
      <p:sp>
        <p:nvSpPr>
          <p:cNvPr id="3" name="Subtitle 2"/>
          <p:cNvSpPr>
            <a:spLocks noGrp="1"/>
          </p:cNvSpPr>
          <p:nvPr>
            <p:ph type="subTitle" idx="1"/>
          </p:nvPr>
        </p:nvSpPr>
        <p:spPr>
          <a:xfrm>
            <a:off x="2209799" y="5146657"/>
            <a:ext cx="9144000" cy="754025"/>
          </a:xfrm>
        </p:spPr>
        <p:txBody>
          <a:bodyPr/>
          <a:lstStyle/>
          <a:p>
            <a:r>
              <a:rPr lang="en-US" dirty="0"/>
              <a:t>PRESENTER: </a:t>
            </a:r>
            <a:r>
              <a:rPr lang="en-US" sz="2400" b="1" i="1" dirty="0"/>
              <a:t>MOHAMMAD ADIL</a:t>
            </a:r>
          </a:p>
          <a:p>
            <a:endParaRPr lang="en-US" dirty="0"/>
          </a:p>
        </p:txBody>
      </p:sp>
    </p:spTree>
    <p:extLst>
      <p:ext uri="{BB962C8B-B14F-4D97-AF65-F5344CB8AC3E}">
        <p14:creationId xmlns:p14="http://schemas.microsoft.com/office/powerpoint/2010/main" val="2396108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ASP.NET MVC</a:t>
            </a:r>
          </a:p>
        </p:txBody>
      </p:sp>
      <p:sp>
        <p:nvSpPr>
          <p:cNvPr id="3" name="Content Placeholder 2"/>
          <p:cNvSpPr>
            <a:spLocks noGrp="1"/>
          </p:cNvSpPr>
          <p:nvPr>
            <p:ph idx="1"/>
          </p:nvPr>
        </p:nvSpPr>
        <p:spPr/>
        <p:txBody>
          <a:bodyPr/>
          <a:lstStyle/>
          <a:p>
            <a:r>
              <a:rPr lang="en-US" sz="2400" b="1" dirty="0"/>
              <a:t>Three basic components of ASP.NET MVC:</a:t>
            </a:r>
          </a:p>
          <a:p>
            <a:r>
              <a:rPr lang="en-US" dirty="0"/>
              <a:t>Model (Business Entities)</a:t>
            </a:r>
          </a:p>
          <a:p>
            <a:r>
              <a:rPr lang="en-US" dirty="0"/>
              <a:t>View (Presentation Logic)</a:t>
            </a:r>
          </a:p>
          <a:p>
            <a:r>
              <a:rPr lang="en-US" dirty="0"/>
              <a:t>Controller (Business Logic)</a:t>
            </a:r>
          </a:p>
        </p:txBody>
      </p:sp>
    </p:spTree>
    <p:extLst>
      <p:ext uri="{BB962C8B-B14F-4D97-AF65-F5344CB8AC3E}">
        <p14:creationId xmlns:p14="http://schemas.microsoft.com/office/powerpoint/2010/main" val="3665183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Separation of Concerns (</a:t>
            </a:r>
            <a:r>
              <a:rPr lang="en-US" dirty="0" smtClean="0"/>
              <a:t>SOC</a:t>
            </a:r>
            <a:r>
              <a:rPr lang="en-US" dirty="0"/>
              <a:t>)</a:t>
            </a:r>
          </a:p>
        </p:txBody>
      </p:sp>
      <p:sp>
        <p:nvSpPr>
          <p:cNvPr id="3" name="Content Placeholder 2"/>
          <p:cNvSpPr>
            <a:spLocks noGrp="1"/>
          </p:cNvSpPr>
          <p:nvPr>
            <p:ph idx="1"/>
          </p:nvPr>
        </p:nvSpPr>
        <p:spPr/>
        <p:txBody>
          <a:bodyPr/>
          <a:lstStyle/>
          <a:p>
            <a:r>
              <a:rPr lang="en-US" dirty="0" smtClean="0"/>
              <a:t>Allows </a:t>
            </a:r>
            <a:r>
              <a:rPr lang="en-US" dirty="0"/>
              <a:t>work on individual pieces of the system in isolation</a:t>
            </a:r>
          </a:p>
          <a:p>
            <a:r>
              <a:rPr lang="en-US" dirty="0"/>
              <a:t>Facilitates reusability</a:t>
            </a:r>
          </a:p>
          <a:p>
            <a:r>
              <a:rPr lang="en-US" dirty="0"/>
              <a:t>Ensures the maintainability of a system</a:t>
            </a:r>
          </a:p>
          <a:p>
            <a:r>
              <a:rPr lang="en-US" dirty="0"/>
              <a:t>Ensures extensibility</a:t>
            </a:r>
          </a:p>
          <a:p>
            <a:r>
              <a:rPr lang="en-US" dirty="0"/>
              <a:t>Enables users to better understand the system</a:t>
            </a:r>
          </a:p>
        </p:txBody>
      </p:sp>
    </p:spTree>
    <p:extLst>
      <p:ext uri="{BB962C8B-B14F-4D97-AF65-F5344CB8AC3E}">
        <p14:creationId xmlns:p14="http://schemas.microsoft.com/office/powerpoint/2010/main" val="3873435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076" y="208156"/>
            <a:ext cx="9875520" cy="1356360"/>
          </a:xfrm>
        </p:spPr>
        <p:txBody>
          <a:bodyPr/>
          <a:lstStyle/>
          <a:p>
            <a:r>
              <a:rPr lang="en-US" dirty="0" smtClean="0"/>
              <a:t>MVC WORKFLOW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090" y="1310267"/>
            <a:ext cx="8747677" cy="5268951"/>
          </a:xfrm>
        </p:spPr>
      </p:pic>
    </p:spTree>
    <p:extLst>
      <p:ext uri="{BB962C8B-B14F-4D97-AF65-F5344CB8AC3E}">
        <p14:creationId xmlns:p14="http://schemas.microsoft.com/office/powerpoint/2010/main" val="640770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EXAMPLE OF MVC</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376" y="1513477"/>
            <a:ext cx="8766634" cy="5057139"/>
          </a:xfrm>
        </p:spPr>
      </p:pic>
      <p:cxnSp>
        <p:nvCxnSpPr>
          <p:cNvPr id="6" name="Straight Arrow Connector 5"/>
          <p:cNvCxnSpPr/>
          <p:nvPr/>
        </p:nvCxnSpPr>
        <p:spPr>
          <a:xfrm flipH="1">
            <a:off x="5575610" y="4162306"/>
            <a:ext cx="301083"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40710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dirty="0"/>
              <a:t>Nowadays, everyone is talking about open source, cross platform development. Microsoft has always been known for its Windows based products, but now we are in the new age of development. For this, a new revolutionary product came into the market, which is Microsoft .NET Core</a:t>
            </a:r>
            <a:r>
              <a:rPr lang="en-US" dirty="0" smtClean="0"/>
              <a:t>.</a:t>
            </a:r>
          </a:p>
          <a:p>
            <a:r>
              <a:rPr lang="en-US" dirty="0"/>
              <a:t>NET Core is a free open source and cross platform framework, created for building modern Cloud based Applications and every .NET developer feels proud of it. Now, there are no boundaries for the platform. Now, every .NET developer can say, yes I am platform independent, I am using an open source.</a:t>
            </a:r>
          </a:p>
        </p:txBody>
      </p:sp>
    </p:spTree>
    <p:extLst>
      <p:ext uri="{BB962C8B-B14F-4D97-AF65-F5344CB8AC3E}">
        <p14:creationId xmlns:p14="http://schemas.microsoft.com/office/powerpoint/2010/main" val="852761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the revolution of software development, Microsoft launched its first .NET framework in the year 2000 with its first .NET framework 1.0. This framework plays a major role in the field of software development. People love Microsoft technology products, because these products are easy to use and easy to learn</a:t>
            </a:r>
            <a:r>
              <a:rPr lang="en-US" dirty="0" smtClean="0"/>
              <a:t>.</a:t>
            </a:r>
          </a:p>
          <a:p>
            <a:r>
              <a:rPr lang="en-US" dirty="0"/>
              <a:t>In the year 2016, Microsoft has come up with a new revolution, Microsoft .NET Core 1.0. People always love ASP.NET, because it's working over </a:t>
            </a:r>
            <a:r>
              <a:rPr lang="en-US" dirty="0" err="1" smtClean="0"/>
              <a:t>WorldWideWeb</a:t>
            </a:r>
            <a:r>
              <a:rPr lang="en-US" dirty="0" smtClean="0"/>
              <a:t>.</a:t>
            </a:r>
          </a:p>
          <a:p>
            <a:r>
              <a:rPr lang="en-US" dirty="0"/>
              <a:t>ASP.NET Core is a new open source, cross platform framework to create modern Web based Cloud based systems, which means, now you are not only working for Windows, you can run in Linux, Mac; i.e., wherever you </a:t>
            </a:r>
            <a:r>
              <a:rPr lang="en-US" dirty="0" smtClean="0"/>
              <a:t>want.</a:t>
            </a:r>
            <a:endParaRPr lang="en-US" dirty="0"/>
          </a:p>
        </p:txBody>
      </p:sp>
    </p:spTree>
    <p:extLst>
      <p:ext uri="{BB962C8B-B14F-4D97-AF65-F5344CB8AC3E}">
        <p14:creationId xmlns:p14="http://schemas.microsoft.com/office/powerpoint/2010/main" val="586842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Source </a:t>
            </a:r>
            <a:r>
              <a:rPr lang="en-US" b="1" dirty="0"/>
              <a:t>M</a:t>
            </a:r>
            <a:r>
              <a:rPr lang="en-US" b="1" dirty="0" smtClean="0"/>
              <a:t>eans</a:t>
            </a:r>
            <a:endParaRPr lang="en-US" dirty="0"/>
          </a:p>
        </p:txBody>
      </p:sp>
      <p:sp>
        <p:nvSpPr>
          <p:cNvPr id="3" name="Content Placeholder 2"/>
          <p:cNvSpPr>
            <a:spLocks noGrp="1"/>
          </p:cNvSpPr>
          <p:nvPr>
            <p:ph idx="1"/>
          </p:nvPr>
        </p:nvSpPr>
        <p:spPr/>
        <p:txBody>
          <a:bodyPr/>
          <a:lstStyle/>
          <a:p>
            <a:r>
              <a:rPr lang="en-US" dirty="0"/>
              <a:t>In general, open source refers to any program whose source code is made available for use or modification as users or other developers see fit. Open source software is usually developed as a public collaboration and made freely available</a:t>
            </a:r>
            <a:r>
              <a:rPr lang="en-US" dirty="0" smtClean="0"/>
              <a:t>.</a:t>
            </a:r>
          </a:p>
          <a:p>
            <a:r>
              <a:rPr lang="en-US" dirty="0"/>
              <a:t>The software being distributed must be redistributed to anyone else without any restriction.</a:t>
            </a:r>
          </a:p>
          <a:p>
            <a:r>
              <a:rPr lang="en-US" dirty="0"/>
              <a:t>The source code must be made available (so that the receiving party will be able to improve or modify it).</a:t>
            </a:r>
          </a:p>
        </p:txBody>
      </p:sp>
    </p:spTree>
    <p:extLst>
      <p:ext uri="{BB962C8B-B14F-4D97-AF65-F5344CB8AC3E}">
        <p14:creationId xmlns:p14="http://schemas.microsoft.com/office/powerpoint/2010/main" val="147087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ASP.NET Core features</a:t>
            </a:r>
            <a:endParaRPr lang="en-US" dirty="0"/>
          </a:p>
        </p:txBody>
      </p:sp>
      <p:sp>
        <p:nvSpPr>
          <p:cNvPr id="3" name="Content Placeholder 2"/>
          <p:cNvSpPr>
            <a:spLocks noGrp="1"/>
          </p:cNvSpPr>
          <p:nvPr>
            <p:ph idx="1"/>
          </p:nvPr>
        </p:nvSpPr>
        <p:spPr/>
        <p:txBody>
          <a:bodyPr/>
          <a:lstStyle/>
          <a:p>
            <a:r>
              <a:rPr lang="en-US" dirty="0"/>
              <a:t>Cross platform, open source now runs your app over Linux, Windows, Mac;   i.e., wherever you want.</a:t>
            </a:r>
          </a:p>
          <a:p>
            <a:r>
              <a:rPr lang="en-US" dirty="0"/>
              <a:t>Fast Development- fast work over the Browsers.</a:t>
            </a:r>
          </a:p>
          <a:p>
            <a:r>
              <a:rPr lang="en-US" dirty="0"/>
              <a:t>Work in your editors - now you can work not only in Visual Studio. You can also choose Visual Studio code</a:t>
            </a:r>
          </a:p>
        </p:txBody>
      </p:sp>
    </p:spTree>
    <p:extLst>
      <p:ext uri="{BB962C8B-B14F-4D97-AF65-F5344CB8AC3E}">
        <p14:creationId xmlns:p14="http://schemas.microsoft.com/office/powerpoint/2010/main" val="1800606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a:bodyPr>
          <a:lstStyle/>
          <a:p>
            <a:r>
              <a:rPr lang="en-US" sz="2800" b="1" dirty="0"/>
              <a:t>.NET framework </a:t>
            </a:r>
            <a:r>
              <a:rPr lang="en-US" sz="2800" b="1" dirty="0" smtClean="0"/>
              <a:t>includes</a:t>
            </a:r>
            <a:endParaRPr lang="en-US" sz="2800" dirty="0"/>
          </a:p>
          <a:p>
            <a:r>
              <a:rPr lang="en-US" dirty="0"/>
              <a:t>ASP.NET 4.6 (</a:t>
            </a:r>
            <a:r>
              <a:rPr lang="en-US" dirty="0" err="1"/>
              <a:t>System.web</a:t>
            </a:r>
            <a:r>
              <a:rPr lang="en-US" dirty="0"/>
              <a:t>)</a:t>
            </a:r>
          </a:p>
          <a:p>
            <a:r>
              <a:rPr lang="en-US" dirty="0"/>
              <a:t>Web Forms</a:t>
            </a:r>
          </a:p>
          <a:p>
            <a:r>
              <a:rPr lang="en-US" dirty="0"/>
              <a:t>MVC</a:t>
            </a:r>
          </a:p>
          <a:p>
            <a:r>
              <a:rPr lang="en-US" dirty="0"/>
              <a:t>Web </a:t>
            </a:r>
            <a:r>
              <a:rPr lang="en-US" dirty="0" smtClean="0"/>
              <a:t>API</a:t>
            </a:r>
          </a:p>
          <a:p>
            <a:r>
              <a:rPr lang="en-US" dirty="0" smtClean="0"/>
              <a:t>WPF, WCF</a:t>
            </a:r>
          </a:p>
          <a:p>
            <a:r>
              <a:rPr lang="en-US" dirty="0" smtClean="0"/>
              <a:t>Windows Form Application</a:t>
            </a:r>
            <a:endParaRPr lang="en-US" dirty="0"/>
          </a:p>
          <a:p>
            <a:r>
              <a:rPr lang="en-US" dirty="0"/>
              <a:t>.NET framework is known for Windows platform.</a:t>
            </a:r>
          </a:p>
          <a:p>
            <a:endParaRPr lang="en-US" dirty="0"/>
          </a:p>
        </p:txBody>
      </p:sp>
    </p:spTree>
    <p:extLst>
      <p:ext uri="{BB962C8B-B14F-4D97-AF65-F5344CB8AC3E}">
        <p14:creationId xmlns:p14="http://schemas.microsoft.com/office/powerpoint/2010/main" val="866779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a:bodyPr>
          <a:lstStyle/>
          <a:p>
            <a:r>
              <a:rPr lang="en-US" b="1" dirty="0" err="1"/>
              <a:t>.Net</a:t>
            </a:r>
            <a:r>
              <a:rPr lang="en-US" b="1" dirty="0"/>
              <a:t> Core comes with</a:t>
            </a:r>
          </a:p>
          <a:p>
            <a:endParaRPr lang="en-US" dirty="0"/>
          </a:p>
          <a:p>
            <a:r>
              <a:rPr lang="en-US" dirty="0"/>
              <a:t>ASP.NET Core MVC</a:t>
            </a:r>
          </a:p>
          <a:p>
            <a:r>
              <a:rPr lang="en-US" dirty="0" smtClean="0"/>
              <a:t>Universal Windows App.</a:t>
            </a:r>
            <a:endParaRPr lang="en-US" dirty="0"/>
          </a:p>
        </p:txBody>
      </p:sp>
    </p:spTree>
    <p:extLst>
      <p:ext uri="{BB962C8B-B14F-4D97-AF65-F5344CB8AC3E}">
        <p14:creationId xmlns:p14="http://schemas.microsoft.com/office/powerpoint/2010/main" val="101033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Text Placeholder 2"/>
          <p:cNvSpPr>
            <a:spLocks noGrp="1"/>
          </p:cNvSpPr>
          <p:nvPr>
            <p:ph type="body" idx="1"/>
          </p:nvPr>
        </p:nvSpPr>
        <p:spPr/>
        <p:txBody>
          <a:bodyPr/>
          <a:lstStyle/>
          <a:p>
            <a:r>
              <a:rPr lang="en-US" dirty="0" smtClean="0"/>
              <a:t>.NET FRAMEWORK</a:t>
            </a:r>
            <a:endParaRPr lang="en-US" dirty="0"/>
          </a:p>
        </p:txBody>
      </p:sp>
      <p:sp>
        <p:nvSpPr>
          <p:cNvPr id="4" name="Content Placeholder 3"/>
          <p:cNvSpPr>
            <a:spLocks noGrp="1"/>
          </p:cNvSpPr>
          <p:nvPr>
            <p:ph sz="half" idx="2"/>
          </p:nvPr>
        </p:nvSpPr>
        <p:spPr/>
        <p:txBody>
          <a:bodyPr/>
          <a:lstStyle/>
          <a:p>
            <a:r>
              <a:rPr lang="en-US" dirty="0" smtClean="0"/>
              <a:t>OLD FRAMEWORK</a:t>
            </a:r>
          </a:p>
          <a:p>
            <a:r>
              <a:rPr lang="en-US" dirty="0" smtClean="0"/>
              <a:t>NOT OPEN SOURCE</a:t>
            </a:r>
          </a:p>
          <a:p>
            <a:r>
              <a:rPr lang="en-US" dirty="0" smtClean="0"/>
              <a:t>ONLY FOR WINDOWS PLATFORM</a:t>
            </a:r>
            <a:endParaRPr lang="en-US" dirty="0"/>
          </a:p>
        </p:txBody>
      </p:sp>
      <p:sp>
        <p:nvSpPr>
          <p:cNvPr id="5" name="Text Placeholder 4"/>
          <p:cNvSpPr>
            <a:spLocks noGrp="1"/>
          </p:cNvSpPr>
          <p:nvPr>
            <p:ph type="body" sz="quarter" idx="3"/>
          </p:nvPr>
        </p:nvSpPr>
        <p:spPr/>
        <p:txBody>
          <a:bodyPr/>
          <a:lstStyle/>
          <a:p>
            <a:r>
              <a:rPr lang="en-US" dirty="0" smtClean="0"/>
              <a:t>.NET CORE FRAMEWORK</a:t>
            </a:r>
            <a:endParaRPr lang="en-US" dirty="0"/>
          </a:p>
        </p:txBody>
      </p:sp>
      <p:sp>
        <p:nvSpPr>
          <p:cNvPr id="6" name="Content Placeholder 5"/>
          <p:cNvSpPr>
            <a:spLocks noGrp="1"/>
          </p:cNvSpPr>
          <p:nvPr>
            <p:ph sz="quarter" idx="4"/>
          </p:nvPr>
        </p:nvSpPr>
        <p:spPr/>
        <p:txBody>
          <a:bodyPr/>
          <a:lstStyle/>
          <a:p>
            <a:r>
              <a:rPr lang="en-US" dirty="0" smtClean="0"/>
              <a:t>NEW FRAMEWORK</a:t>
            </a:r>
          </a:p>
          <a:p>
            <a:r>
              <a:rPr lang="en-US" dirty="0" smtClean="0"/>
              <a:t>OPEN SOURCE</a:t>
            </a:r>
          </a:p>
          <a:p>
            <a:r>
              <a:rPr lang="en-US" dirty="0" smtClean="0"/>
              <a:t>CROSS PLATFORM (WINDOWS, LINUX, MAC)</a:t>
            </a:r>
            <a:endParaRPr lang="en-US" dirty="0"/>
          </a:p>
        </p:txBody>
      </p:sp>
    </p:spTree>
    <p:extLst>
      <p:ext uri="{BB962C8B-B14F-4D97-AF65-F5344CB8AC3E}">
        <p14:creationId xmlns:p14="http://schemas.microsoft.com/office/powerpoint/2010/main" val="186763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Text Placeholder 2"/>
          <p:cNvSpPr>
            <a:spLocks noGrp="1"/>
          </p:cNvSpPr>
          <p:nvPr>
            <p:ph type="body" idx="1"/>
          </p:nvPr>
        </p:nvSpPr>
        <p:spPr/>
        <p:txBody>
          <a:bodyPr/>
          <a:lstStyle/>
          <a:p>
            <a:r>
              <a:rPr lang="en-US" dirty="0" smtClean="0"/>
              <a:t>ASP.NET</a:t>
            </a:r>
            <a:endParaRPr lang="en-US" dirty="0"/>
          </a:p>
        </p:txBody>
      </p:sp>
      <p:sp>
        <p:nvSpPr>
          <p:cNvPr id="4" name="Content Placeholder 3"/>
          <p:cNvSpPr>
            <a:spLocks noGrp="1"/>
          </p:cNvSpPr>
          <p:nvPr>
            <p:ph sz="half" idx="2"/>
          </p:nvPr>
        </p:nvSpPr>
        <p:spPr/>
        <p:txBody>
          <a:bodyPr/>
          <a:lstStyle/>
          <a:p>
            <a:r>
              <a:rPr lang="en-US" dirty="0" smtClean="0"/>
              <a:t>Targets </a:t>
            </a:r>
            <a:r>
              <a:rPr lang="en-US" dirty="0" err="1" smtClean="0"/>
              <a:t>.Net</a:t>
            </a:r>
            <a:r>
              <a:rPr lang="en-US" dirty="0" smtClean="0"/>
              <a:t> framework</a:t>
            </a:r>
          </a:p>
          <a:p>
            <a:r>
              <a:rPr lang="en-US" dirty="0" smtClean="0"/>
              <a:t>All components are available like </a:t>
            </a:r>
            <a:r>
              <a:rPr lang="en-US" dirty="0" err="1" smtClean="0"/>
              <a:t>asp.Net</a:t>
            </a:r>
            <a:r>
              <a:rPr lang="en-US" dirty="0" smtClean="0"/>
              <a:t> </a:t>
            </a:r>
            <a:r>
              <a:rPr lang="en-US" dirty="0" err="1" smtClean="0"/>
              <a:t>mvc</a:t>
            </a:r>
            <a:r>
              <a:rPr lang="en-US" dirty="0" smtClean="0"/>
              <a:t>, web </a:t>
            </a:r>
            <a:r>
              <a:rPr lang="en-US" dirty="0" err="1" smtClean="0"/>
              <a:t>api</a:t>
            </a:r>
            <a:r>
              <a:rPr lang="en-US" dirty="0" smtClean="0"/>
              <a:t>, </a:t>
            </a:r>
            <a:r>
              <a:rPr lang="en-US" dirty="0" err="1" smtClean="0"/>
              <a:t>asp.Net</a:t>
            </a:r>
            <a:r>
              <a:rPr lang="en-US" dirty="0" smtClean="0"/>
              <a:t> </a:t>
            </a:r>
            <a:r>
              <a:rPr lang="en-US" dirty="0" err="1" smtClean="0"/>
              <a:t>webforms</a:t>
            </a:r>
            <a:r>
              <a:rPr lang="en-US" dirty="0" smtClean="0"/>
              <a:t> </a:t>
            </a:r>
            <a:r>
              <a:rPr lang="en-US" dirty="0" err="1" smtClean="0"/>
              <a:t>etc</a:t>
            </a:r>
            <a:endParaRPr lang="en-US" dirty="0"/>
          </a:p>
        </p:txBody>
      </p:sp>
      <p:sp>
        <p:nvSpPr>
          <p:cNvPr id="5" name="Text Placeholder 4"/>
          <p:cNvSpPr>
            <a:spLocks noGrp="1"/>
          </p:cNvSpPr>
          <p:nvPr>
            <p:ph type="body" sz="quarter" idx="3"/>
          </p:nvPr>
        </p:nvSpPr>
        <p:spPr/>
        <p:txBody>
          <a:bodyPr/>
          <a:lstStyle/>
          <a:p>
            <a:r>
              <a:rPr lang="en-US" dirty="0" smtClean="0"/>
              <a:t>ASP.NET CORE</a:t>
            </a:r>
            <a:endParaRPr lang="en-US" dirty="0"/>
          </a:p>
        </p:txBody>
      </p:sp>
      <p:sp>
        <p:nvSpPr>
          <p:cNvPr id="6" name="Content Placeholder 5"/>
          <p:cNvSpPr>
            <a:spLocks noGrp="1"/>
          </p:cNvSpPr>
          <p:nvPr>
            <p:ph sz="quarter" idx="4"/>
          </p:nvPr>
        </p:nvSpPr>
        <p:spPr/>
        <p:txBody>
          <a:bodyPr/>
          <a:lstStyle/>
          <a:p>
            <a:r>
              <a:rPr lang="en-US" dirty="0" smtClean="0"/>
              <a:t>Targets </a:t>
            </a:r>
            <a:r>
              <a:rPr lang="en-US" dirty="0" err="1" smtClean="0"/>
              <a:t>.Net</a:t>
            </a:r>
            <a:r>
              <a:rPr lang="en-US" dirty="0" smtClean="0"/>
              <a:t> core framework</a:t>
            </a:r>
          </a:p>
          <a:p>
            <a:r>
              <a:rPr lang="en-US" dirty="0" err="1" smtClean="0"/>
              <a:t>Asp.Net</a:t>
            </a:r>
            <a:r>
              <a:rPr lang="en-US" dirty="0" smtClean="0"/>
              <a:t> </a:t>
            </a:r>
            <a:r>
              <a:rPr lang="en-US" dirty="0" err="1" smtClean="0"/>
              <a:t>webforms</a:t>
            </a:r>
            <a:r>
              <a:rPr lang="en-US" dirty="0" smtClean="0"/>
              <a:t> are not there in </a:t>
            </a:r>
            <a:r>
              <a:rPr lang="en-US" dirty="0" err="1" smtClean="0"/>
              <a:t>asp.Net</a:t>
            </a:r>
            <a:r>
              <a:rPr lang="en-US" dirty="0" smtClean="0"/>
              <a:t> core, we have </a:t>
            </a:r>
            <a:r>
              <a:rPr lang="en-US" dirty="0" err="1" smtClean="0"/>
              <a:t>asp.Net</a:t>
            </a:r>
            <a:r>
              <a:rPr lang="en-US" dirty="0" smtClean="0"/>
              <a:t> </a:t>
            </a:r>
            <a:r>
              <a:rPr lang="en-US" dirty="0" err="1" smtClean="0"/>
              <a:t>mvc</a:t>
            </a:r>
            <a:r>
              <a:rPr lang="en-US" dirty="0" smtClean="0"/>
              <a:t> core and web </a:t>
            </a:r>
            <a:r>
              <a:rPr lang="en-US" dirty="0" err="1" smtClean="0"/>
              <a:t>api</a:t>
            </a:r>
            <a:r>
              <a:rPr lang="en-US" dirty="0" smtClean="0"/>
              <a:t> in </a:t>
            </a:r>
            <a:r>
              <a:rPr lang="en-US" dirty="0" err="1" smtClean="0"/>
              <a:t>.Net</a:t>
            </a:r>
            <a:r>
              <a:rPr lang="en-US" dirty="0" smtClean="0"/>
              <a:t> core.</a:t>
            </a:r>
            <a:endParaRPr lang="en-US" dirty="0"/>
          </a:p>
        </p:txBody>
      </p:sp>
    </p:spTree>
    <p:extLst>
      <p:ext uri="{BB962C8B-B14F-4D97-AF65-F5344CB8AC3E}">
        <p14:creationId xmlns:p14="http://schemas.microsoft.com/office/powerpoint/2010/main" val="2926237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
  <TotalTime>0</TotalTime>
  <Words>832</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Depth</vt:lpstr>
      <vt:lpstr>Introduction To  Asp.Net Core</vt:lpstr>
      <vt:lpstr>Introduction</vt:lpstr>
      <vt:lpstr>Introduction</vt:lpstr>
      <vt:lpstr>Open Source Means</vt:lpstr>
      <vt:lpstr>ASP.NET Core features</vt:lpstr>
      <vt:lpstr>Introduction</vt:lpstr>
      <vt:lpstr>Introduction</vt:lpstr>
      <vt:lpstr>DIFFERENCE</vt:lpstr>
      <vt:lpstr>DIFFERENCE</vt:lpstr>
      <vt:lpstr>History of ASP.NET</vt:lpstr>
      <vt:lpstr>What is ASP.NET Core</vt:lpstr>
      <vt:lpstr>Pre-Requisite</vt:lpstr>
      <vt:lpstr>Mvc With  Asp.Net Core</vt:lpstr>
      <vt:lpstr>Introduction to ASP.NET MVC</vt:lpstr>
      <vt:lpstr>Advantages of Separation of Concerns (SOC)</vt:lpstr>
      <vt:lpstr>MVC WORKFLOW</vt:lpstr>
      <vt:lpstr>REAL LIFE EXAMPLE OF MVC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Core</dc:title>
  <dc:creator>Mohammad Adil</dc:creator>
  <cp:lastModifiedBy>Mohammad Adil</cp:lastModifiedBy>
  <cp:revision>1</cp:revision>
  <dcterms:created xsi:type="dcterms:W3CDTF">2021-11-16T09:42:20Z</dcterms:created>
  <dcterms:modified xsi:type="dcterms:W3CDTF">2021-11-16T09:43:10Z</dcterms:modified>
</cp:coreProperties>
</file>