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BB8C393-DA87-4024-AABC-7B707285738E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1392E4E-D911-452F-A07C-A285DE1F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238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393-DA87-4024-AABC-7B707285738E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2E4E-D911-452F-A07C-A285DE1F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393-DA87-4024-AABC-7B707285738E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2E4E-D911-452F-A07C-A285DE1F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2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393-DA87-4024-AABC-7B707285738E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2E4E-D911-452F-A07C-A285DE1F3E6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0938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393-DA87-4024-AABC-7B707285738E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2E4E-D911-452F-A07C-A285DE1F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81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393-DA87-4024-AABC-7B707285738E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2E4E-D911-452F-A07C-A285DE1F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92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393-DA87-4024-AABC-7B707285738E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2E4E-D911-452F-A07C-A285DE1F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72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393-DA87-4024-AABC-7B707285738E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2E4E-D911-452F-A07C-A285DE1F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15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393-DA87-4024-AABC-7B707285738E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2E4E-D911-452F-A07C-A285DE1F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913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393-DA87-4024-AABC-7B707285738E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2E4E-D911-452F-A07C-A285DE1F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2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393-DA87-4024-AABC-7B707285738E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2E4E-D911-452F-A07C-A285DE1F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957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393-DA87-4024-AABC-7B707285738E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2E4E-D911-452F-A07C-A285DE1F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8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393-DA87-4024-AABC-7B707285738E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2E4E-D911-452F-A07C-A285DE1F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9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393-DA87-4024-AABC-7B707285738E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2E4E-D911-452F-A07C-A285DE1F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2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393-DA87-4024-AABC-7B707285738E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2E4E-D911-452F-A07C-A285DE1F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1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393-DA87-4024-AABC-7B707285738E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2E4E-D911-452F-A07C-A285DE1F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4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393-DA87-4024-AABC-7B707285738E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2E4E-D911-452F-A07C-A285DE1F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4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8C393-DA87-4024-AABC-7B707285738E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92E4E-D911-452F-A07C-A285DE1F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73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801292"/>
            <a:ext cx="8791575" cy="2387600"/>
          </a:xfrm>
        </p:spPr>
        <p:txBody>
          <a:bodyPr>
            <a:noAutofit/>
          </a:bodyPr>
          <a:lstStyle/>
          <a:p>
            <a:r>
              <a:rPr lang="en-US" sz="6000" cap="none" dirty="0" smtClean="0"/>
              <a:t>Binding </a:t>
            </a:r>
            <a:r>
              <a:rPr lang="en-US" sz="6000" cap="none" dirty="0" err="1" smtClean="0"/>
              <a:t>DropDownList</a:t>
            </a:r>
            <a:r>
              <a:rPr lang="en-US" sz="6000" cap="none" dirty="0" smtClean="0"/>
              <a:t> With Database In </a:t>
            </a:r>
            <a:r>
              <a:rPr lang="en-US" sz="6000" cap="none" dirty="0" err="1" smtClean="0"/>
              <a:t>ASP.Net</a:t>
            </a:r>
            <a:r>
              <a:rPr lang="en-US" sz="6000" cap="none" dirty="0" smtClean="0"/>
              <a:t> MVC</a:t>
            </a:r>
            <a:endParaRPr lang="en-US" sz="60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4188892"/>
            <a:ext cx="8791575" cy="1655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PRESENTER: </a:t>
            </a:r>
            <a:r>
              <a:rPr lang="en-US" sz="4400" dirty="0" smtClean="0"/>
              <a:t>MOHAMMAD ADIL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44" y="145530"/>
            <a:ext cx="4702724" cy="12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19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cap="none" dirty="0"/>
              <a:t>Binding </a:t>
            </a:r>
            <a:r>
              <a:rPr lang="en-US" sz="4400" b="1" cap="none" dirty="0" err="1"/>
              <a:t>DropDownList</a:t>
            </a:r>
            <a:r>
              <a:rPr lang="en-US" sz="4400" b="1" cap="none" dirty="0"/>
              <a:t> With Database In </a:t>
            </a:r>
            <a:r>
              <a:rPr lang="en-US" sz="4400" b="1" cap="none" dirty="0" err="1"/>
              <a:t>ASP.Net</a:t>
            </a:r>
            <a:r>
              <a:rPr lang="en-US" sz="4400" b="1" cap="none" dirty="0"/>
              <a:t> MVC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smtClean="0"/>
              <a:t>For </a:t>
            </a:r>
            <a:r>
              <a:rPr lang="en-US" sz="3200" dirty="0" err="1" smtClean="0"/>
              <a:t>DropDownList</a:t>
            </a:r>
            <a:r>
              <a:rPr lang="en-US" sz="3200" dirty="0" smtClean="0"/>
              <a:t> We use &lt;select&gt; &lt;option&gt; tags In HTML.</a:t>
            </a:r>
          </a:p>
          <a:p>
            <a:r>
              <a:rPr lang="en-US" sz="3200" dirty="0" smtClean="0"/>
              <a:t>In </a:t>
            </a:r>
            <a:r>
              <a:rPr lang="en-US" sz="3200" dirty="0" err="1" smtClean="0"/>
              <a:t>ASP.Net</a:t>
            </a:r>
            <a:r>
              <a:rPr lang="en-US" sz="3200" dirty="0"/>
              <a:t> </a:t>
            </a:r>
            <a:r>
              <a:rPr lang="en-US" sz="3200" dirty="0" smtClean="0"/>
              <a:t>MVC, We can use </a:t>
            </a:r>
            <a:r>
              <a:rPr lang="en-US" sz="3200" dirty="0" err="1" smtClean="0"/>
              <a:t>DropDownList</a:t>
            </a:r>
            <a:r>
              <a:rPr lang="en-US" sz="3200" dirty="0" smtClean="0"/>
              <a:t>() HTML Helper For Generating </a:t>
            </a:r>
            <a:r>
              <a:rPr lang="en-US" sz="3200" dirty="0" err="1" smtClean="0"/>
              <a:t>DropDownList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In this Lecture, We use Database First Approach For Database Access.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7536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60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Binding DropDownList With Database In ASP.Net MVC</vt:lpstr>
      <vt:lpstr>Binding DropDownList With Database In ASP.Net MVC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Binding DropDownList With Database In ASP.Net MVC</dc:title>
  <dc:creator>Mohammad Adil</dc:creator>
  <cp:lastModifiedBy>Mohammad Adil</cp:lastModifiedBy>
  <cp:revision>3</cp:revision>
  <dcterms:created xsi:type="dcterms:W3CDTF">2021-12-25T16:01:25Z</dcterms:created>
  <dcterms:modified xsi:type="dcterms:W3CDTF">2021-12-25T16:50:02Z</dcterms:modified>
</cp:coreProperties>
</file>