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28" y="1122363"/>
            <a:ext cx="10947042" cy="2387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JQUERY DATA TABLE PLUGIN IN ASP.NET MVC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218" y="4078556"/>
            <a:ext cx="9001462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PRESENTER: MOHAMMAD ADIL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82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JQUERY DATA TABLE 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</a:rPr>
              <a:t>DataTables</a:t>
            </a:r>
            <a:r>
              <a:rPr lang="en-US" sz="3200" dirty="0">
                <a:effectLst/>
              </a:rPr>
              <a:t> is a powerful jQuery plugin for creating table listings and adding interactions to them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>
                <a:effectLst/>
              </a:rPr>
              <a:t>It </a:t>
            </a:r>
            <a:r>
              <a:rPr lang="en-US" sz="3200" dirty="0">
                <a:effectLst/>
              </a:rPr>
              <a:t>provides searching, sorting and pagination without any </a:t>
            </a:r>
            <a:r>
              <a:rPr lang="en-US" sz="3200" dirty="0" smtClean="0">
                <a:effectLst/>
              </a:rPr>
              <a:t>configuration.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187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</TotalTime>
  <Words>44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JQUERY DATA TABLE PLUGIN IN ASP.NET MVC</vt:lpstr>
      <vt:lpstr>WHAT IS JQUERY DATA TABLE 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DATA TABLE PLUGIN IN ASP.NET MVC</dc:title>
  <dc:creator>Windows User</dc:creator>
  <cp:lastModifiedBy>Windows User</cp:lastModifiedBy>
  <cp:revision>2</cp:revision>
  <dcterms:created xsi:type="dcterms:W3CDTF">2019-05-21T21:57:29Z</dcterms:created>
  <dcterms:modified xsi:type="dcterms:W3CDTF">2019-05-21T22:01:01Z</dcterms:modified>
</cp:coreProperties>
</file>