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9" r:id="rId3"/>
    <p:sldId id="260" r:id="rId4"/>
    <p:sldId id="261" r:id="rId5"/>
    <p:sldId id="262"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BB00BB8-9C16-4903-A8F7-5B8EF75CA336}" type="datetimeFigureOut">
              <a:rPr lang="en-US" smtClean="0"/>
              <a:t>11/14/2021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35598556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00BB8-9C16-4903-A8F7-5B8EF75CA33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392226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00BB8-9C16-4903-A8F7-5B8EF75CA33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2477040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00BB8-9C16-4903-A8F7-5B8EF75CA33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6E38D-8249-4799-B7D7-80EB490A81A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5406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00BB8-9C16-4903-A8F7-5B8EF75CA33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3953984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BB00BB8-9C16-4903-A8F7-5B8EF75CA336}"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366539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BB00BB8-9C16-4903-A8F7-5B8EF75CA336}"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27530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B00BB8-9C16-4903-A8F7-5B8EF75CA33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306955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B00BB8-9C16-4903-A8F7-5B8EF75CA33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25565230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B00BB8-9C16-4903-A8F7-5B8EF75CA33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2326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B00BB8-9C16-4903-A8F7-5B8EF75CA33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4272880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B00BB8-9C16-4903-A8F7-5B8EF75CA33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117081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B00BB8-9C16-4903-A8F7-5B8EF75CA336}"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401477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B00BB8-9C16-4903-A8F7-5B8EF75CA336}"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306073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00BB8-9C16-4903-A8F7-5B8EF75CA336}"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344251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00BB8-9C16-4903-A8F7-5B8EF75CA33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425922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00BB8-9C16-4903-A8F7-5B8EF75CA33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6E38D-8249-4799-B7D7-80EB490A81AC}" type="slidenum">
              <a:rPr lang="en-US" smtClean="0"/>
              <a:t>‹#›</a:t>
            </a:fld>
            <a:endParaRPr lang="en-US"/>
          </a:p>
        </p:txBody>
      </p:sp>
    </p:spTree>
    <p:extLst>
      <p:ext uri="{BB962C8B-B14F-4D97-AF65-F5344CB8AC3E}">
        <p14:creationId xmlns:p14="http://schemas.microsoft.com/office/powerpoint/2010/main" val="262469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B00BB8-9C16-4903-A8F7-5B8EF75CA336}" type="datetimeFigureOut">
              <a:rPr lang="en-US" smtClean="0"/>
              <a:t>11/14/2021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E6E38D-8249-4799-B7D7-80EB490A81AC}" type="slidenum">
              <a:rPr lang="en-US" smtClean="0"/>
              <a:t>‹#›</a:t>
            </a:fld>
            <a:endParaRPr lang="en-US"/>
          </a:p>
        </p:txBody>
      </p:sp>
    </p:spTree>
    <p:extLst>
      <p:ext uri="{BB962C8B-B14F-4D97-AF65-F5344CB8AC3E}">
        <p14:creationId xmlns:p14="http://schemas.microsoft.com/office/powerpoint/2010/main" val="302842294"/>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801292"/>
            <a:ext cx="8791575" cy="2387600"/>
          </a:xfrm>
        </p:spPr>
        <p:txBody>
          <a:bodyPr>
            <a:noAutofit/>
          </a:bodyPr>
          <a:lstStyle/>
          <a:p>
            <a:r>
              <a:rPr lang="en-US" sz="6000" cap="none" dirty="0" smtClean="0"/>
              <a:t>Model First Approach</a:t>
            </a:r>
            <a:br>
              <a:rPr lang="en-US" sz="6000" cap="none" dirty="0" smtClean="0"/>
            </a:br>
            <a:r>
              <a:rPr lang="en-US" sz="6000" cap="none" dirty="0" smtClean="0"/>
              <a:t>Of Entity Framework In </a:t>
            </a:r>
            <a:r>
              <a:rPr lang="en-US" sz="6000" cap="none" dirty="0" err="1" smtClean="0"/>
              <a:t>Asp.Net</a:t>
            </a:r>
            <a:r>
              <a:rPr lang="en-US" sz="6000" cap="none" dirty="0" smtClean="0"/>
              <a:t> </a:t>
            </a:r>
            <a:r>
              <a:rPr lang="en-US" sz="6000" cap="none" dirty="0" err="1" smtClean="0"/>
              <a:t>Mvc</a:t>
            </a:r>
            <a:endParaRPr lang="en-US" sz="6000" cap="none" dirty="0"/>
          </a:p>
        </p:txBody>
      </p:sp>
      <p:sp>
        <p:nvSpPr>
          <p:cNvPr id="3" name="Subtitle 2"/>
          <p:cNvSpPr>
            <a:spLocks noGrp="1"/>
          </p:cNvSpPr>
          <p:nvPr>
            <p:ph type="subTitle" idx="1"/>
          </p:nvPr>
        </p:nvSpPr>
        <p:spPr>
          <a:xfrm>
            <a:off x="1876423" y="4188892"/>
            <a:ext cx="8791575" cy="1655762"/>
          </a:xfrm>
        </p:spPr>
        <p:txBody>
          <a:bodyPr>
            <a:normAutofit/>
          </a:bodyPr>
          <a:lstStyle/>
          <a:p>
            <a:r>
              <a:rPr lang="en-US" sz="2800" dirty="0" smtClean="0"/>
              <a:t>PRESENTER: </a:t>
            </a:r>
            <a:r>
              <a:rPr lang="en-US" sz="4400" dirty="0" smtClean="0"/>
              <a:t>MOHAMMAD ADIL</a:t>
            </a:r>
            <a:endParaRPr lang="en-US" sz="4400" dirty="0"/>
          </a:p>
        </p:txBody>
      </p:sp>
    </p:spTree>
    <p:extLst>
      <p:ext uri="{BB962C8B-B14F-4D97-AF65-F5344CB8AC3E}">
        <p14:creationId xmlns:p14="http://schemas.microsoft.com/office/powerpoint/2010/main" val="876608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APPROACHES OF ENTITY FRAMEWORK</a:t>
            </a:r>
            <a:endParaRPr lang="en-US" sz="4800" dirty="0"/>
          </a:p>
        </p:txBody>
      </p:sp>
      <p:sp>
        <p:nvSpPr>
          <p:cNvPr id="3" name="Content Placeholder 2"/>
          <p:cNvSpPr>
            <a:spLocks noGrp="1"/>
          </p:cNvSpPr>
          <p:nvPr>
            <p:ph idx="1"/>
          </p:nvPr>
        </p:nvSpPr>
        <p:spPr/>
        <p:txBody>
          <a:bodyPr>
            <a:normAutofit/>
          </a:bodyPr>
          <a:lstStyle/>
          <a:p>
            <a:pPr marL="0" indent="0">
              <a:buNone/>
            </a:pPr>
            <a:r>
              <a:rPr lang="en-US" sz="3200" dirty="0" smtClean="0"/>
              <a:t>1. CODE FIRST APPROACH</a:t>
            </a:r>
          </a:p>
          <a:p>
            <a:pPr marL="0" indent="0">
              <a:buNone/>
            </a:pPr>
            <a:r>
              <a:rPr lang="en-US" sz="3200" dirty="0" smtClean="0"/>
              <a:t>2. DATABASE </a:t>
            </a:r>
            <a:r>
              <a:rPr lang="en-US" sz="3200" dirty="0"/>
              <a:t>FIRST APPROACH</a:t>
            </a:r>
          </a:p>
          <a:p>
            <a:pPr marL="0" indent="0">
              <a:buNone/>
            </a:pPr>
            <a:r>
              <a:rPr lang="en-US" sz="3200" dirty="0" smtClean="0"/>
              <a:t>3. MODEL </a:t>
            </a:r>
            <a:r>
              <a:rPr lang="en-US" sz="3200" dirty="0"/>
              <a:t>FIRST APPROACH</a:t>
            </a:r>
          </a:p>
          <a:p>
            <a:endParaRPr lang="en-US" sz="3200" dirty="0" smtClean="0"/>
          </a:p>
          <a:p>
            <a:pPr marL="0" indent="0">
              <a:buNone/>
            </a:pPr>
            <a:endParaRPr lang="en-US" sz="3200" dirty="0"/>
          </a:p>
        </p:txBody>
      </p:sp>
    </p:spTree>
    <p:extLst>
      <p:ext uri="{BB962C8B-B14F-4D97-AF65-F5344CB8AC3E}">
        <p14:creationId xmlns:p14="http://schemas.microsoft.com/office/powerpoint/2010/main" val="1882745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CODE FIRST APPROACH</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089" y="2374711"/>
            <a:ext cx="11342646" cy="3016156"/>
          </a:xfrm>
        </p:spPr>
      </p:pic>
    </p:spTree>
    <p:extLst>
      <p:ext uri="{BB962C8B-B14F-4D97-AF65-F5344CB8AC3E}">
        <p14:creationId xmlns:p14="http://schemas.microsoft.com/office/powerpoint/2010/main" val="3584354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DATABASE FIRST </a:t>
            </a:r>
            <a:r>
              <a:rPr lang="en-US" sz="4400" dirty="0"/>
              <a:t>APPROACH</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51" y="2306472"/>
            <a:ext cx="11470122" cy="2825454"/>
          </a:xfrm>
        </p:spPr>
      </p:pic>
    </p:spTree>
    <p:extLst>
      <p:ext uri="{BB962C8B-B14F-4D97-AF65-F5344CB8AC3E}">
        <p14:creationId xmlns:p14="http://schemas.microsoft.com/office/powerpoint/2010/main" val="1516334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MODEL FIRST APPROACH</a:t>
            </a:r>
            <a:endParaRPr lang="en-US" sz="4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710" y="2124384"/>
            <a:ext cx="11147148" cy="3853336"/>
          </a:xfrm>
        </p:spPr>
      </p:pic>
    </p:spTree>
    <p:extLst>
      <p:ext uri="{BB962C8B-B14F-4D97-AF65-F5344CB8AC3E}">
        <p14:creationId xmlns:p14="http://schemas.microsoft.com/office/powerpoint/2010/main" val="2492417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904"/>
            <a:ext cx="9905998" cy="1478570"/>
          </a:xfrm>
        </p:spPr>
        <p:txBody>
          <a:bodyPr>
            <a:normAutofit/>
          </a:bodyPr>
          <a:lstStyle/>
          <a:p>
            <a:r>
              <a:rPr lang="en-US" sz="4800" dirty="0"/>
              <a:t>MODEL FIRST APPROACH</a:t>
            </a:r>
          </a:p>
        </p:txBody>
      </p:sp>
      <p:sp>
        <p:nvSpPr>
          <p:cNvPr id="3" name="Content Placeholder 2"/>
          <p:cNvSpPr>
            <a:spLocks noGrp="1"/>
          </p:cNvSpPr>
          <p:nvPr>
            <p:ph idx="1"/>
          </p:nvPr>
        </p:nvSpPr>
        <p:spPr>
          <a:xfrm>
            <a:off x="1141412" y="1392072"/>
            <a:ext cx="9905999" cy="5172501"/>
          </a:xfrm>
        </p:spPr>
        <p:txBody>
          <a:bodyPr>
            <a:noAutofit/>
          </a:bodyPr>
          <a:lstStyle/>
          <a:p>
            <a:r>
              <a:rPr lang="en-US" sz="2600" dirty="0"/>
              <a:t>Model First is great for when you're starting a new project where the database doesn't even exist yet.</a:t>
            </a:r>
          </a:p>
          <a:p>
            <a:r>
              <a:rPr lang="en-US" sz="2600" dirty="0"/>
              <a:t>The model is stored in an EDMX file and can be viewed and edited in the Entity Framework Designer.</a:t>
            </a:r>
          </a:p>
          <a:p>
            <a:r>
              <a:rPr lang="en-US" sz="2600" dirty="0"/>
              <a:t>In Model First, you define your model in an Entity Framework designer then generate SQL, which will create database schema to match your model and then you execute the SQL to create the schema in your database.</a:t>
            </a:r>
          </a:p>
          <a:p>
            <a:r>
              <a:rPr lang="en-US" sz="2600" dirty="0"/>
              <a:t>The classes that you interact with in your application are automatically generated from the EDMX file.</a:t>
            </a:r>
          </a:p>
        </p:txBody>
      </p:sp>
    </p:spTree>
    <p:extLst>
      <p:ext uri="{BB962C8B-B14F-4D97-AF65-F5344CB8AC3E}">
        <p14:creationId xmlns:p14="http://schemas.microsoft.com/office/powerpoint/2010/main" val="235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DDL (</a:t>
            </a:r>
            <a:r>
              <a:rPr lang="en-US" sz="4800" dirty="0"/>
              <a:t>Data Definition Language</a:t>
            </a:r>
            <a:r>
              <a:rPr lang="en-US" sz="4800" dirty="0" smtClean="0"/>
              <a:t>)</a:t>
            </a:r>
            <a:endParaRPr lang="en-US" sz="4800" dirty="0"/>
          </a:p>
        </p:txBody>
      </p:sp>
      <p:sp>
        <p:nvSpPr>
          <p:cNvPr id="3" name="Content Placeholder 2"/>
          <p:cNvSpPr>
            <a:spLocks noGrp="1"/>
          </p:cNvSpPr>
          <p:nvPr>
            <p:ph idx="1"/>
          </p:nvPr>
        </p:nvSpPr>
        <p:spPr/>
        <p:txBody>
          <a:bodyPr>
            <a:normAutofit/>
          </a:bodyPr>
          <a:lstStyle/>
          <a:p>
            <a:r>
              <a:rPr lang="en-US" sz="3200" dirty="0"/>
              <a:t>Data Definition Language (DDL) is a standard for commands that define the different structures in a database. DDL statements create, modify, and remove database objects such as tables, indexes, and users. Common DDL statements are CREATE, ALTER, and DROP.</a:t>
            </a:r>
          </a:p>
        </p:txBody>
      </p:sp>
    </p:spTree>
    <p:extLst>
      <p:ext uri="{BB962C8B-B14F-4D97-AF65-F5344CB8AC3E}">
        <p14:creationId xmlns:p14="http://schemas.microsoft.com/office/powerpoint/2010/main" val="1873985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263</TotalTime>
  <Words>190</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Model First Approach Of Entity Framework In Asp.Net Mvc</vt:lpstr>
      <vt:lpstr>APPROACHES OF ENTITY FRAMEWORK</vt:lpstr>
      <vt:lpstr>CODE FIRST APPROACH</vt:lpstr>
      <vt:lpstr>DATABASE FIRST APPROACH</vt:lpstr>
      <vt:lpstr>MODEL FIRST APPROACH</vt:lpstr>
      <vt:lpstr>MODEL FIRST APPROACH</vt:lpstr>
      <vt:lpstr>DDL (Data Definition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FIRST APPROACH IN ASP.NET MVC</dc:title>
  <dc:creator>Windows User</dc:creator>
  <cp:lastModifiedBy>Mohammad Adil</cp:lastModifiedBy>
  <cp:revision>8</cp:revision>
  <dcterms:created xsi:type="dcterms:W3CDTF">2019-03-17T15:14:51Z</dcterms:created>
  <dcterms:modified xsi:type="dcterms:W3CDTF">2021-11-14T14:29:54Z</dcterms:modified>
</cp:coreProperties>
</file>