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3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5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A6F-7EB5-4052-A8CA-E7B039CEEF0D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C917-6973-44E6-BF5A-C0BB4384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927" y="1538868"/>
            <a:ext cx="9422779" cy="3175427"/>
          </a:xfrm>
        </p:spPr>
        <p:txBody>
          <a:bodyPr>
            <a:noAutofit/>
          </a:bodyPr>
          <a:lstStyle/>
          <a:p>
            <a:r>
              <a:rPr lang="en-US" sz="6000" b="1" i="1" dirty="0"/>
              <a:t>DISPLAYING </a:t>
            </a:r>
            <a:r>
              <a:rPr lang="en-US" sz="6000" b="1" i="1" dirty="0" smtClean="0"/>
              <a:t>MULTIPLE </a:t>
            </a:r>
            <a:r>
              <a:rPr lang="en-US" sz="6000" b="1" i="1" dirty="0"/>
              <a:t>MODEL DATA </a:t>
            </a:r>
            <a:r>
              <a:rPr lang="en-US" sz="6000" b="1" i="1" dirty="0" smtClean="0"/>
              <a:t>IN A </a:t>
            </a:r>
            <a:r>
              <a:rPr lang="en-US" sz="6000" b="1" i="1" dirty="0"/>
              <a:t>SINGLE </a:t>
            </a:r>
            <a:r>
              <a:rPr lang="en-US" sz="6000" b="1" i="1" dirty="0" smtClean="0"/>
              <a:t>VIEW IN ASP.NET MVC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7171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Different ways to do this: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6068"/>
            <a:ext cx="9905999" cy="4471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1. By creating extra class in models folder.</a:t>
            </a:r>
          </a:p>
          <a:p>
            <a:pPr marL="0" indent="0">
              <a:buNone/>
            </a:pPr>
            <a:r>
              <a:rPr lang="en-US" sz="3600" dirty="0" smtClean="0"/>
              <a:t>2. By using </a:t>
            </a:r>
            <a:r>
              <a:rPr lang="en-US" sz="3600" dirty="0" err="1" smtClean="0"/>
              <a:t>ViewBag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3. </a:t>
            </a:r>
            <a:r>
              <a:rPr lang="en-US" sz="3600" dirty="0"/>
              <a:t>By using </a:t>
            </a:r>
            <a:r>
              <a:rPr lang="en-US" sz="3600" dirty="0" err="1" smtClean="0"/>
              <a:t>ViewData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4</a:t>
            </a:r>
            <a:r>
              <a:rPr lang="en-US" sz="3600" dirty="0" smtClean="0"/>
              <a:t>. </a:t>
            </a:r>
            <a:r>
              <a:rPr lang="en-US" sz="3600" dirty="0"/>
              <a:t>By using </a:t>
            </a:r>
            <a:r>
              <a:rPr lang="en-US" sz="3600" dirty="0" err="1" smtClean="0"/>
              <a:t>TempData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5</a:t>
            </a:r>
            <a:r>
              <a:rPr lang="en-US" sz="3600" dirty="0" smtClean="0"/>
              <a:t>. </a:t>
            </a:r>
            <a:r>
              <a:rPr lang="en-US" sz="3600" dirty="0"/>
              <a:t>By using </a:t>
            </a:r>
            <a:r>
              <a:rPr lang="en-US" sz="3600" dirty="0" smtClean="0"/>
              <a:t>Session</a:t>
            </a:r>
          </a:p>
          <a:p>
            <a:pPr marL="0" indent="0">
              <a:buNone/>
            </a:pPr>
            <a:r>
              <a:rPr lang="en-US" sz="3600" dirty="0" smtClean="0"/>
              <a:t>6. By using Partial 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42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</TotalTime>
  <Words>53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DISPLAYING MULTIPLE MODEL DATA IN A SINGLE VIEW IN ASP.NET MVC</vt:lpstr>
      <vt:lpstr>Different ways to do this: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MULTIPLE MODEL DATA IN A SINGLE VIEW IN ASP.NET MVC</dc:title>
  <dc:creator>Muhammad Adil</dc:creator>
  <cp:lastModifiedBy>Windows User</cp:lastModifiedBy>
  <cp:revision>5</cp:revision>
  <dcterms:created xsi:type="dcterms:W3CDTF">2019-07-03T11:01:18Z</dcterms:created>
  <dcterms:modified xsi:type="dcterms:W3CDTF">2019-07-07T17:30:37Z</dcterms:modified>
</cp:coreProperties>
</file>