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7" r:id="rId3"/>
    <p:sldId id="258" r:id="rId4"/>
    <p:sldId id="259" r:id="rId5"/>
    <p:sldId id="260" r:id="rId6"/>
    <p:sldId id="266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72293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INTRODUCTION TO HOOKS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PART-34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 smtClean="0"/>
              <a:t>Hooks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1904999"/>
            <a:ext cx="9136770" cy="45611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lots of built in Hooks are available.</a:t>
            </a:r>
          </a:p>
          <a:p>
            <a:r>
              <a:rPr lang="en-US" dirty="0" err="1" smtClean="0"/>
              <a:t>useState</a:t>
            </a:r>
            <a:endParaRPr lang="en-US" dirty="0" smtClean="0"/>
          </a:p>
          <a:p>
            <a:r>
              <a:rPr lang="en-US" dirty="0" err="1" smtClean="0"/>
              <a:t>useEffect</a:t>
            </a:r>
            <a:endParaRPr lang="en-US" dirty="0" smtClean="0"/>
          </a:p>
          <a:p>
            <a:r>
              <a:rPr lang="en-US" dirty="0" err="1" smtClean="0"/>
              <a:t>useContext</a:t>
            </a:r>
            <a:endParaRPr lang="en-US" dirty="0" smtClean="0"/>
          </a:p>
          <a:p>
            <a:r>
              <a:rPr lang="en-US" dirty="0" err="1" smtClean="0"/>
              <a:t>useRef</a:t>
            </a:r>
            <a:endParaRPr lang="en-US" dirty="0" smtClean="0"/>
          </a:p>
          <a:p>
            <a:r>
              <a:rPr lang="en-US" dirty="0" err="1" smtClean="0"/>
              <a:t>useReducer</a:t>
            </a:r>
            <a:endParaRPr lang="en-US" dirty="0" smtClean="0"/>
          </a:p>
          <a:p>
            <a:r>
              <a:rPr lang="en-US" dirty="0" err="1" smtClean="0"/>
              <a:t>useCallback</a:t>
            </a:r>
            <a:endParaRPr lang="en-US" dirty="0" smtClean="0"/>
          </a:p>
          <a:p>
            <a:r>
              <a:rPr lang="en-US" dirty="0" err="1" smtClean="0"/>
              <a:t>useMemo</a:t>
            </a:r>
            <a:endParaRPr lang="en-US" dirty="0" smtClean="0"/>
          </a:p>
          <a:p>
            <a:r>
              <a:rPr lang="en-US" dirty="0" smtClean="0"/>
              <a:t>Custom Hooks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based components</a:t>
            </a:r>
          </a:p>
          <a:p>
            <a:r>
              <a:rPr lang="en-US" dirty="0" smtClean="0"/>
              <a:t>Life Cycle Methods</a:t>
            </a:r>
          </a:p>
          <a:p>
            <a:r>
              <a:rPr lang="en-US" dirty="0" smtClean="0"/>
              <a:t>Function </a:t>
            </a:r>
            <a:r>
              <a:rPr lang="en-US" dirty="0"/>
              <a:t>based </a:t>
            </a:r>
            <a:r>
              <a:rPr lang="en-US" dirty="0" smtClean="0"/>
              <a:t>components</a:t>
            </a:r>
            <a:endParaRPr lang="en-US" dirty="0"/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Arrow Function</a:t>
            </a:r>
          </a:p>
          <a:p>
            <a:r>
              <a:rPr lang="en-US" dirty="0" smtClean="0"/>
              <a:t>Event Handling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It allows you to </a:t>
            </a:r>
            <a:r>
              <a:rPr lang="en-US" dirty="0"/>
              <a:t>use state </a:t>
            </a:r>
            <a:r>
              <a:rPr lang="en-US" b="0" dirty="0"/>
              <a:t>and </a:t>
            </a:r>
            <a:r>
              <a:rPr lang="en-US" dirty="0"/>
              <a:t>other React features without writing a </a:t>
            </a:r>
            <a:r>
              <a:rPr lang="en-US" dirty="0" smtClean="0"/>
              <a:t>class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Hooks </a:t>
            </a:r>
            <a:r>
              <a:rPr lang="en-US" b="0" dirty="0"/>
              <a:t>allow </a:t>
            </a:r>
            <a:r>
              <a:rPr lang="en-US" dirty="0"/>
              <a:t>function components to have access to state </a:t>
            </a:r>
            <a:r>
              <a:rPr lang="en-US" b="0" dirty="0"/>
              <a:t>and other React </a:t>
            </a:r>
            <a:r>
              <a:rPr lang="en-US" b="0" dirty="0" smtClean="0"/>
              <a:t>features like life </a:t>
            </a:r>
            <a:r>
              <a:rPr lang="en-US" dirty="0" smtClean="0"/>
              <a:t>cycle methods</a:t>
            </a:r>
            <a:r>
              <a:rPr lang="en-US" b="0" dirty="0" smtClean="0"/>
              <a:t>. </a:t>
            </a:r>
          </a:p>
          <a:p>
            <a:r>
              <a:rPr lang="en-US" b="0" dirty="0" smtClean="0"/>
              <a:t>Because </a:t>
            </a:r>
            <a:r>
              <a:rPr lang="en-US" b="0" dirty="0"/>
              <a:t>of this, class components are generally no longer needed</a:t>
            </a:r>
            <a:r>
              <a:rPr lang="en-US" b="0" dirty="0" smtClean="0"/>
              <a:t>.</a:t>
            </a:r>
          </a:p>
          <a:p>
            <a:r>
              <a:rPr lang="en-US" b="0" dirty="0"/>
              <a:t>Hooks were added to React in version </a:t>
            </a:r>
            <a:r>
              <a:rPr lang="en-US" dirty="0" smtClean="0"/>
              <a:t>16.8 (February </a:t>
            </a:r>
            <a:r>
              <a:rPr lang="en-US" dirty="0"/>
              <a:t>16, </a:t>
            </a:r>
            <a:r>
              <a:rPr lang="en-US" dirty="0" smtClean="0"/>
              <a:t>2019)</a:t>
            </a:r>
          </a:p>
          <a:p>
            <a:r>
              <a:rPr lang="en-US" b="0" dirty="0" smtClean="0"/>
              <a:t>React </a:t>
            </a:r>
            <a:r>
              <a:rPr lang="en-US" b="0" dirty="0"/>
              <a:t>release date: </a:t>
            </a:r>
            <a:r>
              <a:rPr lang="en-US" dirty="0"/>
              <a:t>May 29, 2013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2566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Although Hooks generally replace class components, there are </a:t>
            </a:r>
            <a:r>
              <a:rPr lang="en-US" dirty="0"/>
              <a:t>no plans to remove classes from React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Hooks are additional feature in react, </a:t>
            </a:r>
            <a:r>
              <a:rPr lang="en-US" b="0" dirty="0"/>
              <a:t>which means it does not contain any breaking changes. Also, it does not replace your knowledge of React concepts</a:t>
            </a:r>
            <a:r>
              <a:rPr lang="en-US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5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a Hook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Hooks are basically </a:t>
            </a:r>
            <a:r>
              <a:rPr lang="en-US" dirty="0" smtClean="0"/>
              <a:t>functions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Hooks </a:t>
            </a:r>
            <a:r>
              <a:rPr lang="en-US" b="0" dirty="0"/>
              <a:t>allow us to "hook" into React features </a:t>
            </a:r>
            <a:r>
              <a:rPr lang="en-US" dirty="0"/>
              <a:t>such as state and lifecycle methods.</a:t>
            </a:r>
          </a:p>
        </p:txBody>
      </p:sp>
    </p:spTree>
    <p:extLst>
      <p:ext uri="{BB962C8B-B14F-4D97-AF65-F5344CB8AC3E}">
        <p14:creationId xmlns:p14="http://schemas.microsoft.com/office/powerpoint/2010/main" val="24510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0" dirty="0" smtClean="0"/>
              <a:t>Hooks can only be called inside </a:t>
            </a:r>
            <a:r>
              <a:rPr lang="en-US" dirty="0" smtClean="0"/>
              <a:t>React function components.</a:t>
            </a:r>
          </a:p>
          <a:p>
            <a:pPr>
              <a:buClr>
                <a:schemeClr val="tx1"/>
              </a:buClr>
            </a:pPr>
            <a:r>
              <a:rPr lang="en-US" b="0" dirty="0" smtClean="0"/>
              <a:t>Hooks </a:t>
            </a:r>
            <a:r>
              <a:rPr lang="en-US" b="0" dirty="0"/>
              <a:t>can only be called at the </a:t>
            </a:r>
            <a:r>
              <a:rPr lang="en-US" dirty="0"/>
              <a:t>top level of a component</a:t>
            </a:r>
            <a:r>
              <a:rPr lang="en-US" b="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0" dirty="0" smtClean="0"/>
              <a:t>We should not call Hooks </a:t>
            </a:r>
            <a:r>
              <a:rPr lang="en-US" dirty="0" smtClean="0"/>
              <a:t>inside loops, conditions or nested functions.</a:t>
            </a:r>
          </a:p>
          <a:p>
            <a:pPr>
              <a:buClr>
                <a:schemeClr val="tx1"/>
              </a:buClr>
            </a:pPr>
            <a:r>
              <a:rPr lang="en-US" b="0" dirty="0" smtClean="0"/>
              <a:t>Only call Hooks </a:t>
            </a:r>
            <a:r>
              <a:rPr lang="en-US" dirty="0" smtClean="0"/>
              <a:t>from React functions</a:t>
            </a:r>
            <a:r>
              <a:rPr lang="en-US" b="0" dirty="0" smtClean="0"/>
              <a:t>, we should not call Hooks from </a:t>
            </a:r>
            <a:r>
              <a:rPr lang="en-US" dirty="0" smtClean="0"/>
              <a:t>regular JavaScript functions</a:t>
            </a:r>
            <a:r>
              <a:rPr lang="en-US" b="0" dirty="0" smtClean="0"/>
              <a:t>. </a:t>
            </a:r>
          </a:p>
          <a:p>
            <a:pPr>
              <a:buClr>
                <a:schemeClr val="tx1"/>
              </a:buClr>
            </a:pPr>
            <a:r>
              <a:rPr lang="en-US" b="0" dirty="0" smtClean="0"/>
              <a:t>Hooks cannot be </a:t>
            </a:r>
            <a:r>
              <a:rPr lang="en-US" dirty="0" smtClean="0"/>
              <a:t>conditional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69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0" dirty="0" smtClean="0"/>
              <a:t>6. React relies on the order in which Hooks are called.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 smtClean="0"/>
              <a:t>7. Hooks are </a:t>
            </a:r>
            <a:r>
              <a:rPr lang="en-US" dirty="0" smtClean="0"/>
              <a:t>not used for class based components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1829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If </a:t>
            </a:r>
            <a:r>
              <a:rPr lang="en-US" b="0" dirty="0"/>
              <a:t>you have </a:t>
            </a:r>
            <a:r>
              <a:rPr lang="en-US" dirty="0" err="1"/>
              <a:t>stateful</a:t>
            </a:r>
            <a:r>
              <a:rPr lang="en-US" dirty="0"/>
              <a:t> logic </a:t>
            </a:r>
            <a:r>
              <a:rPr lang="en-US" b="0" dirty="0"/>
              <a:t>that needs to be reused in several components, you can build your own </a:t>
            </a:r>
            <a:r>
              <a:rPr lang="en-US" dirty="0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25501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 </a:t>
            </a:r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you write a function component, and then you want to add some state to it, previously you do this by </a:t>
            </a:r>
            <a:r>
              <a:rPr lang="en-US" dirty="0"/>
              <a:t>converting it to a class.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b="0" dirty="0" smtClean="0"/>
              <a:t>But</a:t>
            </a:r>
            <a:r>
              <a:rPr lang="en-US" b="0" dirty="0"/>
              <a:t>, now you can do it by using a </a:t>
            </a:r>
            <a:r>
              <a:rPr lang="en-US" dirty="0"/>
              <a:t>Hook inside the existing function component.</a:t>
            </a:r>
          </a:p>
        </p:txBody>
      </p:sp>
    </p:spTree>
    <p:extLst>
      <p:ext uri="{BB962C8B-B14F-4D97-AF65-F5344CB8AC3E}">
        <p14:creationId xmlns:p14="http://schemas.microsoft.com/office/powerpoint/2010/main" val="16961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Words>348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Blue atom design template</vt:lpstr>
      <vt:lpstr>INTRODUCTION TO HOOKS</vt:lpstr>
      <vt:lpstr>Pre-Requisites</vt:lpstr>
      <vt:lpstr>INTRODUCTION TO HOOKS</vt:lpstr>
      <vt:lpstr>INTRODUCTION TO HOOKS</vt:lpstr>
      <vt:lpstr> What is a Hook?</vt:lpstr>
      <vt:lpstr>Hook Rules</vt:lpstr>
      <vt:lpstr>Hook Rules</vt:lpstr>
      <vt:lpstr>Custom Hooks</vt:lpstr>
      <vt:lpstr>When to use a Hooks</vt:lpstr>
      <vt:lpstr>Hooks Available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360</cp:revision>
  <dcterms:created xsi:type="dcterms:W3CDTF">2022-07-05T09:44:09Z</dcterms:created>
  <dcterms:modified xsi:type="dcterms:W3CDTF">2022-08-08T07:00:04Z</dcterms:modified>
</cp:coreProperties>
</file>