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322" r:id="rId5"/>
    <p:sldId id="323" r:id="rId6"/>
    <p:sldId id="324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2" y="13716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ARROW FUNCTION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530908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Arrow functions allow us to write shorter function </a:t>
            </a:r>
            <a:r>
              <a:rPr lang="en-US" b="0" dirty="0" smtClean="0"/>
              <a:t>syntax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79412" y="2498709"/>
            <a:ext cx="5017720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User()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  return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&lt;h1&gt;Hey Adil&lt;/h1&gt;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     );</a:t>
            </a: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412" y="5435025"/>
            <a:ext cx="752077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User = ( ) =&gt; &lt;h1&gt;Hey Adil&lt;/h1&gt;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4451" y="3115491"/>
            <a:ext cx="3440365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Function</a:t>
            </a:r>
            <a:endParaRPr lang="en-US" sz="3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5637212" y="3124200"/>
            <a:ext cx="1600168" cy="53340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4012" y="4176908"/>
            <a:ext cx="3212739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Arrow Function</a:t>
            </a:r>
            <a:endParaRPr lang="en-US" sz="3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 rot="19741125">
            <a:off x="5568034" y="4696881"/>
            <a:ext cx="1197842" cy="53340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9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It gets shorter! If the function has only one statement, and the statement returns a value, you can remove the </a:t>
            </a:r>
            <a:r>
              <a:rPr lang="en-US" dirty="0"/>
              <a:t>brackets</a:t>
            </a:r>
            <a:r>
              <a:rPr lang="en-US" b="0" dirty="0"/>
              <a:t> and the 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en-US" b="0" dirty="0" smtClean="0"/>
              <a:t>keyword.</a:t>
            </a:r>
          </a:p>
          <a:p>
            <a:r>
              <a:rPr lang="en-US" b="0" dirty="0" smtClean="0"/>
              <a:t>We can also create arrow functions with parameters.</a:t>
            </a:r>
          </a:p>
          <a:p>
            <a:r>
              <a:rPr lang="en-US" b="0" dirty="0"/>
              <a:t>Arrow functions were introduced in </a:t>
            </a:r>
            <a:r>
              <a:rPr lang="en-US" dirty="0"/>
              <a:t>ES6</a:t>
            </a:r>
            <a:r>
              <a:rPr lang="en-US" b="0" dirty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6763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a4f35948-e619-41b3-aa29-22878b09cfd2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1369</TotalTime>
  <Words>85</Words>
  <Application>Microsoft Office PowerPoint</Application>
  <PresentationFormat>Custom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Blue atom design template</vt:lpstr>
      <vt:lpstr>ARROW FUNCTION</vt:lpstr>
      <vt:lpstr>Arrow Functions</vt:lpstr>
      <vt:lpstr>ARROW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197</cp:revision>
  <dcterms:created xsi:type="dcterms:W3CDTF">2022-06-17T05:58:44Z</dcterms:created>
  <dcterms:modified xsi:type="dcterms:W3CDTF">2022-07-01T20:52:52Z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