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322" r:id="rId5"/>
    <p:sldId id="324" r:id="rId6"/>
    <p:sldId id="325" r:id="rId7"/>
    <p:sldId id="326" r:id="rId8"/>
    <p:sldId id="328" r:id="rId9"/>
    <p:sldId id="327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81" autoAdjust="0"/>
  </p:normalViewPr>
  <p:slideViewPr>
    <p:cSldViewPr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7/11/2022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7/11/2022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6812" y="241480"/>
            <a:ext cx="1857377" cy="114300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503637" y="1384481"/>
            <a:ext cx="963725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5045278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7/11/2022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2" y="13716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dirty="0" smtClean="0"/>
              <a:t>DEFAULT EXPORT </a:t>
            </a:r>
            <a:br>
              <a:rPr lang="en-US" sz="6000" dirty="0" smtClean="0"/>
            </a:br>
            <a:r>
              <a:rPr lang="en-US" sz="6000" dirty="0" smtClean="0"/>
              <a:t>VS </a:t>
            </a:r>
            <a:br>
              <a:rPr lang="en-US" sz="6000" dirty="0" smtClean="0"/>
            </a:br>
            <a:r>
              <a:rPr lang="en-US" sz="6000" dirty="0" smtClean="0"/>
              <a:t>NAMED EXPORT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2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7612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5812" y="3962400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 smtClean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812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98612" y="838200"/>
            <a:ext cx="2362200" cy="168943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CHILD</a:t>
            </a:r>
            <a:endParaRPr lang="en-US" sz="4400" b="1" dirty="0"/>
          </a:p>
        </p:txBody>
      </p:sp>
      <p:sp>
        <p:nvSpPr>
          <p:cNvPr id="3" name="Right Arrow 2"/>
          <p:cNvSpPr/>
          <p:nvPr/>
        </p:nvSpPr>
        <p:spPr>
          <a:xfrm>
            <a:off x="4265612" y="1447800"/>
            <a:ext cx="3276600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0612" y="343878"/>
            <a:ext cx="76335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Adil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847012" y="977564"/>
            <a:ext cx="2667000" cy="155007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Doctor</a:t>
            </a:r>
            <a:endParaRPr lang="en-US" sz="4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87991" y="986135"/>
            <a:ext cx="76335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Adil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598612" y="4495800"/>
            <a:ext cx="2362200" cy="168943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CHILD</a:t>
            </a:r>
            <a:endParaRPr lang="en-US" sz="4400" b="1" dirty="0"/>
          </a:p>
        </p:txBody>
      </p:sp>
      <p:sp>
        <p:nvSpPr>
          <p:cNvPr id="16" name="Right Arrow 15"/>
          <p:cNvSpPr/>
          <p:nvPr/>
        </p:nvSpPr>
        <p:spPr>
          <a:xfrm>
            <a:off x="4265612" y="5105400"/>
            <a:ext cx="3276600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9315" y="4034135"/>
            <a:ext cx="76335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smtClean="0"/>
              <a:t>Adil</a:t>
            </a:r>
            <a:endParaRPr lang="en-US" sz="2400" b="1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8004830" y="4695091"/>
            <a:ext cx="2667000" cy="155007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Doctor</a:t>
            </a:r>
            <a:endParaRPr lang="en-US" sz="4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87991" y="4643735"/>
            <a:ext cx="94769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Baby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15101" y="4284781"/>
            <a:ext cx="12186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Munna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10953" y="4233426"/>
            <a:ext cx="128112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Chotay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80770" y="170527"/>
            <a:ext cx="3025187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 smtClean="0">
                <a:solidFill>
                  <a:srgbClr val="FFC000"/>
                </a:solidFill>
              </a:rPr>
              <a:t>Named Export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0953" y="3341637"/>
            <a:ext cx="293541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 smtClean="0">
                <a:solidFill>
                  <a:srgbClr val="FFC000"/>
                </a:solidFill>
              </a:rPr>
              <a:t>Default Export</a:t>
            </a:r>
          </a:p>
        </p:txBody>
      </p:sp>
    </p:spTree>
    <p:extLst>
      <p:ext uri="{BB962C8B-B14F-4D97-AF65-F5344CB8AC3E}">
        <p14:creationId xmlns:p14="http://schemas.microsoft.com/office/powerpoint/2010/main" val="20552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14" grpId="0"/>
      <p:bldP spid="15" grpId="0" animBg="1"/>
      <p:bldP spid="16" grpId="0" animBg="1"/>
      <p:bldP spid="19" grpId="0"/>
      <p:bldP spid="20" grpId="0" animBg="1"/>
      <p:bldP spid="24" grpId="0"/>
      <p:bldP spid="26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5212" y="838200"/>
            <a:ext cx="3352800" cy="168943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Component</a:t>
            </a:r>
            <a:endParaRPr lang="en-US" sz="4000" b="1" dirty="0"/>
          </a:p>
        </p:txBody>
      </p:sp>
      <p:sp>
        <p:nvSpPr>
          <p:cNvPr id="3" name="Right Arrow 2"/>
          <p:cNvSpPr/>
          <p:nvPr/>
        </p:nvSpPr>
        <p:spPr>
          <a:xfrm>
            <a:off x="4722812" y="1447800"/>
            <a:ext cx="3276600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2012" y="152400"/>
            <a:ext cx="102944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App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04212" y="977564"/>
            <a:ext cx="2667000" cy="155007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Index.js</a:t>
            </a:r>
            <a:endParaRPr lang="en-US" sz="4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64239" y="955358"/>
            <a:ext cx="92525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App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722812" y="5105400"/>
            <a:ext cx="3276600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04212" y="4635164"/>
            <a:ext cx="2667000" cy="155007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Index.js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5191" y="4643735"/>
            <a:ext cx="12747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err="1" smtClean="0"/>
              <a:t>MyApp</a:t>
            </a:r>
            <a:endParaRPr lang="en-US" sz="24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7088169" y="4157244"/>
            <a:ext cx="8563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New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8153" y="4233426"/>
            <a:ext cx="11144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Comp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37970" y="170527"/>
            <a:ext cx="3025187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 smtClean="0">
                <a:solidFill>
                  <a:srgbClr val="FFC000"/>
                </a:solidFill>
              </a:rPr>
              <a:t>Named Export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68153" y="3341637"/>
            <a:ext cx="293541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 smtClean="0">
                <a:solidFill>
                  <a:srgbClr val="FFC000"/>
                </a:solidFill>
              </a:rPr>
              <a:t>Default Export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238133" y="4495800"/>
            <a:ext cx="3352800" cy="168943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Component</a:t>
            </a:r>
            <a:endParaRPr lang="en-US" sz="4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04933" y="3810000"/>
            <a:ext cx="102944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5380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16" grpId="0" animBg="1"/>
      <p:bldP spid="20" grpId="0" animBg="1"/>
      <p:bldP spid="26" grpId="0"/>
      <p:bldP spid="33" grpId="0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Export Vs Named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ES6 provides us to import a module and use it in other </a:t>
            </a:r>
            <a:r>
              <a:rPr lang="en-US" b="0" dirty="0" smtClean="0"/>
              <a:t>files</a:t>
            </a:r>
          </a:p>
          <a:p>
            <a:r>
              <a:rPr lang="en-US" b="0" dirty="0"/>
              <a:t>ES6 provides </a:t>
            </a:r>
            <a:r>
              <a:rPr lang="en-US" dirty="0"/>
              <a:t>two ways </a:t>
            </a:r>
            <a:r>
              <a:rPr lang="en-US" b="0" dirty="0"/>
              <a:t>to export a module from a file: </a:t>
            </a:r>
            <a:r>
              <a:rPr lang="en-US" dirty="0"/>
              <a:t>named export </a:t>
            </a:r>
            <a:r>
              <a:rPr lang="en-US" b="0" dirty="0"/>
              <a:t>and </a:t>
            </a:r>
            <a:r>
              <a:rPr lang="en-US" dirty="0"/>
              <a:t>default export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38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Export: (export default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One can have only </a:t>
            </a:r>
            <a:r>
              <a:rPr lang="en-US" dirty="0"/>
              <a:t>one</a:t>
            </a:r>
            <a:r>
              <a:rPr lang="en-US" b="0" dirty="0"/>
              <a:t> default export per file. </a:t>
            </a:r>
            <a:endParaRPr lang="en-US" b="0" dirty="0" smtClean="0"/>
          </a:p>
          <a:p>
            <a:r>
              <a:rPr lang="en-US" b="0" dirty="0" smtClean="0"/>
              <a:t>When </a:t>
            </a:r>
            <a:r>
              <a:rPr lang="en-US" b="0" dirty="0"/>
              <a:t>we import we have to specify a name</a:t>
            </a:r>
          </a:p>
        </p:txBody>
      </p:sp>
    </p:spTree>
    <p:extLst>
      <p:ext uri="{BB962C8B-B14F-4D97-AF65-F5344CB8AC3E}">
        <p14:creationId xmlns:p14="http://schemas.microsoft.com/office/powerpoint/2010/main" val="40712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</a:t>
            </a:r>
            <a:r>
              <a:rPr lang="en-US" dirty="0" smtClean="0"/>
              <a:t>Export</a:t>
            </a:r>
            <a:r>
              <a:rPr lang="en-US" dirty="0"/>
              <a:t>: (export)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named exports, </a:t>
            </a:r>
            <a:r>
              <a:rPr lang="en-US" b="0" dirty="0"/>
              <a:t>one can have multiple named exports per file. </a:t>
            </a:r>
            <a:endParaRPr lang="en-US" b="0" dirty="0" smtClean="0"/>
          </a:p>
          <a:p>
            <a:r>
              <a:rPr lang="en-US" b="0" dirty="0" smtClean="0"/>
              <a:t>Then </a:t>
            </a:r>
            <a:r>
              <a:rPr lang="en-US" b="0" dirty="0"/>
              <a:t>import the specific exports they want surrounded in </a:t>
            </a:r>
            <a:r>
              <a:rPr lang="en-US" dirty="0" smtClean="0"/>
              <a:t>curly braces</a:t>
            </a:r>
            <a:r>
              <a:rPr lang="en-US" b="0" dirty="0"/>
              <a:t>. </a:t>
            </a:r>
            <a:endParaRPr lang="en-US" b="0" dirty="0" smtClean="0"/>
          </a:p>
          <a:p>
            <a:r>
              <a:rPr lang="en-US" b="0" dirty="0" smtClean="0"/>
              <a:t>The </a:t>
            </a:r>
            <a:r>
              <a:rPr lang="en-US" b="0" dirty="0"/>
              <a:t>name of imported module has to be the same as the name of the exported module.</a:t>
            </a:r>
          </a:p>
        </p:txBody>
      </p:sp>
    </p:spTree>
    <p:extLst>
      <p:ext uri="{BB962C8B-B14F-4D97-AF65-F5344CB8AC3E}">
        <p14:creationId xmlns:p14="http://schemas.microsoft.com/office/powerpoint/2010/main" val="356254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49C11C-71DC-49B6-ACD8-27E3AE088D14}">
  <ds:schemaRefs>
    <ds:schemaRef ds:uri="http://purl.org/dc/elements/1.1/"/>
    <ds:schemaRef ds:uri="a4f35948-e619-41b3-aa29-22878b09cfd2"/>
    <ds:schemaRef ds:uri="http://schemas.microsoft.com/office/2006/documentManagement/types"/>
    <ds:schemaRef ds:uri="http://schemas.microsoft.com/office/2006/metadata/properties"/>
    <ds:schemaRef ds:uri="40262f94-9f35-4ac3-9a90-690165a166b7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1235</TotalTime>
  <Words>148</Words>
  <Application>Microsoft Office PowerPoint</Application>
  <PresentationFormat>Custom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Blue atom design template</vt:lpstr>
      <vt:lpstr>DEFAULT EXPORT  VS  NAMED EXPORT</vt:lpstr>
      <vt:lpstr>PowerPoint Presentation</vt:lpstr>
      <vt:lpstr>PowerPoint Presentation</vt:lpstr>
      <vt:lpstr>Default Export Vs Named Export</vt:lpstr>
      <vt:lpstr>Default Export: (export default)</vt:lpstr>
      <vt:lpstr>Named Export: (export)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 JS</dc:title>
  <dc:creator>Mohammad Adil</dc:creator>
  <cp:lastModifiedBy>Mohammad Adil</cp:lastModifiedBy>
  <cp:revision>206</cp:revision>
  <dcterms:created xsi:type="dcterms:W3CDTF">2022-06-17T05:58:44Z</dcterms:created>
  <dcterms:modified xsi:type="dcterms:W3CDTF">2022-07-11T15:38:11Z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