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322" r:id="rId5"/>
    <p:sldId id="327" r:id="rId6"/>
    <p:sldId id="324" r:id="rId7"/>
    <p:sldId id="323" r:id="rId8"/>
    <p:sldId id="325" r:id="rId9"/>
    <p:sldId id="326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81" autoAdjust="0"/>
  </p:normalViewPr>
  <p:slideViewPr>
    <p:cSldViewPr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6/29/2022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6/29/2022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6812" y="241480"/>
            <a:ext cx="1857377" cy="114300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503637" y="1384481"/>
            <a:ext cx="963725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5045278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612" y="1143000"/>
            <a:ext cx="86868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8800" dirty="0" smtClean="0"/>
              <a:t>PROPS In React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2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7612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5812" y="3962400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 smtClean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812" y="530908"/>
            <a:ext cx="1866217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8012" y="533400"/>
            <a:ext cx="5455340" cy="18158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/>
              <a:t>f</a:t>
            </a:r>
            <a:r>
              <a:rPr lang="en-US" sz="2800" b="1" dirty="0" smtClean="0"/>
              <a:t>unction </a:t>
            </a:r>
            <a:r>
              <a:rPr lang="en-US" sz="2800" b="1" dirty="0" err="1" smtClean="0"/>
              <a:t>ShowMessage</a:t>
            </a:r>
            <a:r>
              <a:rPr lang="en-US" sz="2800" b="1" dirty="0" smtClean="0"/>
              <a:t>( </a:t>
            </a:r>
            <a:r>
              <a:rPr lang="en-US" sz="2800" b="1" dirty="0" err="1" smtClean="0"/>
              <a:t>msg</a:t>
            </a:r>
            <a:r>
              <a:rPr lang="en-US" sz="2800" b="1" dirty="0" smtClean="0"/>
              <a:t> )</a:t>
            </a:r>
          </a:p>
          <a:p>
            <a:r>
              <a:rPr lang="en-US" sz="2800" b="1" dirty="0" smtClean="0"/>
              <a:t>{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</a:t>
            </a:r>
            <a:r>
              <a:rPr lang="en-US" sz="2800" b="1" dirty="0" err="1" smtClean="0"/>
              <a:t>document.write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msg</a:t>
            </a:r>
            <a:r>
              <a:rPr lang="en-US" sz="2800" b="1" dirty="0" smtClean="0"/>
              <a:t>);</a:t>
            </a:r>
            <a:endParaRPr lang="en-US" sz="2800" b="1" dirty="0"/>
          </a:p>
          <a:p>
            <a:r>
              <a:rPr lang="en-US" sz="2800" b="1" dirty="0" smtClean="0"/>
              <a:t>}</a:t>
            </a:r>
            <a:endParaRPr lang="en-US" sz="2800" b="1" dirty="0" smtClean="0"/>
          </a:p>
        </p:txBody>
      </p:sp>
      <p:sp>
        <p:nvSpPr>
          <p:cNvPr id="4" name="Right Arrow 3"/>
          <p:cNvSpPr/>
          <p:nvPr/>
        </p:nvSpPr>
        <p:spPr>
          <a:xfrm rot="5400000">
            <a:off x="2265362" y="2609851"/>
            <a:ext cx="1295399" cy="4191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5212" y="3725972"/>
            <a:ext cx="5056192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err="1" smtClean="0"/>
              <a:t>ShowMessage</a:t>
            </a:r>
            <a:r>
              <a:rPr lang="en-US" sz="2800" b="1" dirty="0" smtClean="0"/>
              <a:t>(“ Hey Adil ”);</a:t>
            </a:r>
            <a:endParaRPr lang="en-US" sz="2800" b="1" dirty="0" smtClean="0"/>
          </a:p>
        </p:txBody>
      </p:sp>
      <p:sp>
        <p:nvSpPr>
          <p:cNvPr id="6" name="Right Arrow 5"/>
          <p:cNvSpPr/>
          <p:nvPr/>
        </p:nvSpPr>
        <p:spPr>
          <a:xfrm rot="16200000">
            <a:off x="3888526" y="2186836"/>
            <a:ext cx="2659172" cy="4191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6000850" y="647699"/>
            <a:ext cx="1295399" cy="4191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6012" y="543579"/>
            <a:ext cx="2153154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Parameters</a:t>
            </a:r>
            <a:endParaRPr lang="en-US" sz="2800" b="1" dirty="0" smtClean="0"/>
          </a:p>
        </p:txBody>
      </p:sp>
      <p:sp>
        <p:nvSpPr>
          <p:cNvPr id="9" name="Right Arrow 8"/>
          <p:cNvSpPr/>
          <p:nvPr/>
        </p:nvSpPr>
        <p:spPr>
          <a:xfrm rot="16200000">
            <a:off x="4567631" y="4358535"/>
            <a:ext cx="617429" cy="4191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43049" y="4876800"/>
            <a:ext cx="2066591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Arguments</a:t>
            </a:r>
            <a:endParaRPr lang="en-US" sz="2800" b="1" dirty="0" smtClean="0"/>
          </a:p>
        </p:txBody>
      </p:sp>
      <p:sp>
        <p:nvSpPr>
          <p:cNvPr id="11" name="Right Arrow 10"/>
          <p:cNvSpPr/>
          <p:nvPr/>
        </p:nvSpPr>
        <p:spPr>
          <a:xfrm rot="12272429">
            <a:off x="6119772" y="1962151"/>
            <a:ext cx="1295399" cy="4191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43697" y="2154281"/>
            <a:ext cx="4432624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Component</a:t>
            </a:r>
          </a:p>
          <a:p>
            <a:r>
              <a:rPr lang="en-US" sz="2800" b="1" dirty="0" smtClean="0"/>
              <a:t>(Functional Component)</a:t>
            </a:r>
            <a:endParaRPr lang="en-US" sz="2800" b="1" dirty="0" smtClean="0"/>
          </a:p>
        </p:txBody>
      </p:sp>
      <p:sp>
        <p:nvSpPr>
          <p:cNvPr id="13" name="Right Arrow 12"/>
          <p:cNvSpPr/>
          <p:nvPr/>
        </p:nvSpPr>
        <p:spPr>
          <a:xfrm rot="10800000">
            <a:off x="5942013" y="4991099"/>
            <a:ext cx="1151094" cy="4191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96249" y="4846022"/>
            <a:ext cx="3640740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Props (Properties)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15766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665412" y="914400"/>
            <a:ext cx="1676400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PROPS</a:t>
            </a:r>
            <a:endParaRPr lang="en-US" sz="3200" b="1" dirty="0"/>
          </a:p>
        </p:txBody>
      </p:sp>
      <p:sp>
        <p:nvSpPr>
          <p:cNvPr id="3" name="Right Arrow 2"/>
          <p:cNvSpPr/>
          <p:nvPr/>
        </p:nvSpPr>
        <p:spPr>
          <a:xfrm>
            <a:off x="4604088" y="1219200"/>
            <a:ext cx="1295399" cy="6096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5412" y="304800"/>
            <a:ext cx="168026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properties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4413" y="914400"/>
            <a:ext cx="2895598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React </a:t>
            </a:r>
            <a:r>
              <a:rPr lang="en-US" sz="3200" b="1" dirty="0" smtClean="0"/>
              <a:t>Component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80488" y="452735"/>
            <a:ext cx="252344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400" b="1" dirty="0" err="1" smtClean="0"/>
              <a:t>src</a:t>
            </a:r>
            <a:r>
              <a:rPr lang="en-US" sz="2400" b="1" dirty="0" smtClean="0"/>
              <a:t> folder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15946" y="2853035"/>
            <a:ext cx="252344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400" b="1" dirty="0" err="1" smtClean="0"/>
              <a:t>src</a:t>
            </a:r>
            <a:r>
              <a:rPr lang="en-US" sz="2400" b="1" dirty="0" smtClean="0"/>
              <a:t> folder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679047" y="3657600"/>
            <a:ext cx="1295399" cy="6096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44546" y="4810155"/>
            <a:ext cx="1837362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Hello Adil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665412" y="3314700"/>
            <a:ext cx="1676400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PROPS</a:t>
            </a:r>
            <a:endParaRPr 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665412" y="2705100"/>
            <a:ext cx="168026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properties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80488" y="3314700"/>
            <a:ext cx="3776324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HelloMessage.js</a:t>
            </a:r>
            <a:endParaRPr lang="en-US" sz="3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425330" y="3195935"/>
            <a:ext cx="177163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arguments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4546" y="5271820"/>
            <a:ext cx="228940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Hello Kumar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32072" y="5736257"/>
            <a:ext cx="1879041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Hello Zain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80612" y="2440048"/>
            <a:ext cx="2105063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Functional</a:t>
            </a:r>
          </a:p>
          <a:p>
            <a:r>
              <a:rPr lang="en-US" sz="2400" b="1" dirty="0" smtClean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205521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/>
      <p:bldP spid="12" grpId="0"/>
      <p:bldP spid="13" grpId="0" animBg="1"/>
      <p:bldP spid="14" grpId="0"/>
      <p:bldP spid="19" grpId="0" animBg="1"/>
      <p:bldP spid="20" grpId="0"/>
      <p:bldP spid="21" grpId="0" animBg="1"/>
      <p:bldP spid="24" grpId="0"/>
      <p:bldP spid="2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In </a:t>
            </a:r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P</a:t>
            </a:r>
            <a:r>
              <a:rPr lang="en-US" b="0" dirty="0" smtClean="0"/>
              <a:t>rops </a:t>
            </a:r>
            <a:r>
              <a:rPr lang="en-US" b="0" dirty="0"/>
              <a:t>stands for </a:t>
            </a:r>
            <a:r>
              <a:rPr lang="en-US" dirty="0" smtClean="0"/>
              <a:t>properties.</a:t>
            </a:r>
          </a:p>
          <a:p>
            <a:r>
              <a:rPr lang="en-US" b="0" dirty="0"/>
              <a:t>Props are </a:t>
            </a:r>
            <a:r>
              <a:rPr lang="en-US" dirty="0"/>
              <a:t>arguments</a:t>
            </a:r>
            <a:r>
              <a:rPr lang="en-US" b="0" dirty="0"/>
              <a:t> passed into </a:t>
            </a:r>
            <a:r>
              <a:rPr lang="en-US" dirty="0"/>
              <a:t>React </a:t>
            </a:r>
            <a:r>
              <a:rPr lang="en-US" dirty="0" smtClean="0"/>
              <a:t>components.</a:t>
            </a:r>
          </a:p>
          <a:p>
            <a:r>
              <a:rPr lang="en-US" b="0" dirty="0"/>
              <a:t>Props are passed to components via </a:t>
            </a:r>
            <a:r>
              <a:rPr lang="en-US" dirty="0"/>
              <a:t>HTML attributes</a:t>
            </a:r>
            <a:r>
              <a:rPr lang="en-US" b="0" dirty="0" smtClean="0"/>
              <a:t>.</a:t>
            </a:r>
          </a:p>
          <a:p>
            <a:r>
              <a:rPr lang="en-US" b="0" dirty="0"/>
              <a:t>React Props are like </a:t>
            </a:r>
            <a:r>
              <a:rPr lang="en-US" dirty="0"/>
              <a:t>function arguments </a:t>
            </a:r>
            <a:r>
              <a:rPr lang="en-US" dirty="0" smtClean="0"/>
              <a:t>in JavaScript</a:t>
            </a:r>
            <a:r>
              <a:rPr lang="en-US" b="0" dirty="0"/>
              <a:t> </a:t>
            </a:r>
            <a:r>
              <a:rPr lang="en-US" b="0" i="1" dirty="0"/>
              <a:t>and</a:t>
            </a:r>
            <a:r>
              <a:rPr lang="en-US" b="0" dirty="0"/>
              <a:t> </a:t>
            </a:r>
            <a:r>
              <a:rPr lang="en-US" dirty="0"/>
              <a:t>attributes in HTML</a:t>
            </a:r>
            <a:r>
              <a:rPr lang="en-US" b="0" dirty="0" smtClean="0"/>
              <a:t>.</a:t>
            </a:r>
          </a:p>
          <a:p>
            <a:r>
              <a:rPr lang="en-US" b="0" dirty="0"/>
              <a:t>To send props into a component, use the same syntax as HTML </a:t>
            </a:r>
            <a:r>
              <a:rPr lang="en-US" b="0" dirty="0" smtClean="0"/>
              <a:t>attributes.</a:t>
            </a:r>
          </a:p>
          <a:p>
            <a:r>
              <a:rPr lang="en-US" b="0" dirty="0" smtClean="0"/>
              <a:t>Props are also act like an </a:t>
            </a:r>
            <a:r>
              <a:rPr lang="en-US" dirty="0" smtClean="0"/>
              <a:t>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2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In </a:t>
            </a:r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If you have a variable to send, and not a </a:t>
            </a:r>
            <a:r>
              <a:rPr lang="en-US" b="0" dirty="0" smtClean="0"/>
              <a:t>string. </a:t>
            </a:r>
            <a:r>
              <a:rPr lang="en-US" b="0" dirty="0"/>
              <a:t>you just put the </a:t>
            </a:r>
            <a:r>
              <a:rPr lang="en-US" dirty="0"/>
              <a:t>variable name inside curly </a:t>
            </a:r>
            <a:r>
              <a:rPr lang="en-US" dirty="0" smtClean="0"/>
              <a:t>brackets</a:t>
            </a:r>
            <a:r>
              <a:rPr lang="en-US" b="0" dirty="0" smtClean="0"/>
              <a:t>.</a:t>
            </a:r>
          </a:p>
          <a:p>
            <a:r>
              <a:rPr lang="en-US" dirty="0"/>
              <a:t>Note: </a:t>
            </a:r>
            <a:r>
              <a:rPr lang="en-US" b="0" dirty="0"/>
              <a:t>React Props are </a:t>
            </a:r>
            <a:r>
              <a:rPr lang="en-US" dirty="0" smtClean="0"/>
              <a:t>read-only (immutable)</a:t>
            </a:r>
            <a:r>
              <a:rPr lang="en-US" b="0" dirty="0" smtClean="0"/>
              <a:t> </a:t>
            </a:r>
            <a:r>
              <a:rPr lang="en-US" b="0" dirty="0"/>
              <a:t>You will get an error if you try to change their value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Props can be used as </a:t>
            </a:r>
            <a:r>
              <a:rPr lang="en-US" dirty="0" smtClean="0"/>
              <a:t>Children Props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3274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Props </a:t>
            </a:r>
            <a:r>
              <a:rPr lang="en-US" b="0" dirty="0"/>
              <a:t>are also how you pass data from one component to another, as parameters.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13012" y="4038600"/>
            <a:ext cx="1676400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House</a:t>
            </a:r>
            <a:endParaRPr lang="en-US" sz="3200" b="1" dirty="0"/>
          </a:p>
        </p:txBody>
      </p:sp>
      <p:sp>
        <p:nvSpPr>
          <p:cNvPr id="5" name="Right Arrow 4"/>
          <p:cNvSpPr/>
          <p:nvPr/>
        </p:nvSpPr>
        <p:spPr>
          <a:xfrm>
            <a:off x="4418012" y="4343400"/>
            <a:ext cx="2252324" cy="6096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0822" y="3468077"/>
            <a:ext cx="238078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1</a:t>
            </a:r>
            <a:r>
              <a:rPr lang="en-US" sz="2400" b="1" baseline="30000" dirty="0" smtClean="0"/>
              <a:t>st</a:t>
            </a:r>
            <a:r>
              <a:rPr lang="en-US" sz="2400" b="1" dirty="0" smtClean="0"/>
              <a:t> Component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6411" y="4038600"/>
            <a:ext cx="1981199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Person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56620" y="3505200"/>
            <a:ext cx="261802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2nd Component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5388" y="4036313"/>
            <a:ext cx="10583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89066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49C11C-71DC-49B6-ACD8-27E3AE088D14}">
  <ds:schemaRefs>
    <ds:schemaRef ds:uri="http://purl.org/dc/elements/1.1/"/>
    <ds:schemaRef ds:uri="a4f35948-e619-41b3-aa29-22878b09cfd2"/>
    <ds:schemaRef ds:uri="http://schemas.microsoft.com/office/2006/documentManagement/types"/>
    <ds:schemaRef ds:uri="http://schemas.microsoft.com/office/2006/metadata/properties"/>
    <ds:schemaRef ds:uri="40262f94-9f35-4ac3-9a90-690165a166b7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907</TotalTime>
  <Words>172</Words>
  <Application>Microsoft Office PowerPoint</Application>
  <PresentationFormat>Custom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Blue atom design template</vt:lpstr>
      <vt:lpstr>PROPS In React</vt:lpstr>
      <vt:lpstr>PowerPoint Presentation</vt:lpstr>
      <vt:lpstr>PowerPoint Presentation</vt:lpstr>
      <vt:lpstr>PROPS In React</vt:lpstr>
      <vt:lpstr>PROPS In React</vt:lpstr>
      <vt:lpstr>Pass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 JS</dc:title>
  <dc:creator>Mohammad Adil</dc:creator>
  <cp:lastModifiedBy>Mohammad Adil</cp:lastModifiedBy>
  <cp:revision>148</cp:revision>
  <dcterms:created xsi:type="dcterms:W3CDTF">2022-06-17T05:58:44Z</dcterms:created>
  <dcterms:modified xsi:type="dcterms:W3CDTF">2022-06-29T11:33:00Z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