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322" r:id="rId5"/>
    <p:sldId id="324" r:id="rId6"/>
    <p:sldId id="328" r:id="rId7"/>
    <p:sldId id="329" r:id="rId8"/>
    <p:sldId id="331" r:id="rId9"/>
    <p:sldId id="332" r:id="rId10"/>
    <p:sldId id="325" r:id="rId11"/>
    <p:sldId id="326" r:id="rId12"/>
    <p:sldId id="327" r:id="rId13"/>
    <p:sldId id="330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73" d="100"/>
          <a:sy n="73" d="100"/>
        </p:scale>
        <p:origin x="618" y="8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7/1/2022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7/1/2022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6812" y="241480"/>
            <a:ext cx="1857377" cy="114300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503637" y="1384481"/>
            <a:ext cx="9637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5045278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2" y="13716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dirty="0" smtClean="0"/>
              <a:t>PROP TYPES 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2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7612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812" y="3962400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530908"/>
            <a:ext cx="1866217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Range Of Validators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PropTypes.array</a:t>
            </a:r>
            <a:r>
              <a:rPr lang="en-US" dirty="0"/>
              <a:t>,</a:t>
            </a:r>
          </a:p>
          <a:p>
            <a:r>
              <a:rPr lang="en-US" dirty="0" err="1" smtClean="0"/>
              <a:t>PropTypes.bool</a:t>
            </a:r>
            <a:r>
              <a:rPr lang="en-US" dirty="0"/>
              <a:t>,</a:t>
            </a:r>
          </a:p>
          <a:p>
            <a:r>
              <a:rPr lang="en-US" dirty="0" err="1" smtClean="0"/>
              <a:t>PropTypes.func</a:t>
            </a:r>
            <a:r>
              <a:rPr lang="en-US" dirty="0"/>
              <a:t>,</a:t>
            </a:r>
          </a:p>
          <a:p>
            <a:r>
              <a:rPr lang="en-US" dirty="0" err="1" smtClean="0"/>
              <a:t>PropTypes.number</a:t>
            </a:r>
            <a:r>
              <a:rPr lang="en-US" dirty="0"/>
              <a:t>,</a:t>
            </a:r>
          </a:p>
          <a:p>
            <a:r>
              <a:rPr lang="en-US" dirty="0" err="1" smtClean="0"/>
              <a:t>PropTypes.object</a:t>
            </a:r>
            <a:r>
              <a:rPr lang="en-US" dirty="0"/>
              <a:t>,</a:t>
            </a:r>
          </a:p>
          <a:p>
            <a:r>
              <a:rPr lang="en-US" dirty="0" err="1" smtClean="0"/>
              <a:t>PropTypes.string</a:t>
            </a:r>
            <a:r>
              <a:rPr lang="en-US" dirty="0"/>
              <a:t>,</a:t>
            </a:r>
          </a:p>
          <a:p>
            <a:r>
              <a:rPr lang="en-US" dirty="0" err="1" smtClean="0"/>
              <a:t>PropTypes.symbol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974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41412" y="2819400"/>
            <a:ext cx="2362200" cy="1828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PROPS</a:t>
            </a:r>
            <a:endParaRPr lang="en-US" sz="4400" b="1" dirty="0"/>
          </a:p>
        </p:txBody>
      </p:sp>
      <p:sp>
        <p:nvSpPr>
          <p:cNvPr id="3" name="Right Arrow 2"/>
          <p:cNvSpPr/>
          <p:nvPr/>
        </p:nvSpPr>
        <p:spPr>
          <a:xfrm>
            <a:off x="3808412" y="3505200"/>
            <a:ext cx="3276600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6212" y="2286000"/>
            <a:ext cx="16802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properties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89812" y="2693071"/>
            <a:ext cx="4038600" cy="21336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React Component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147388" y="2209800"/>
            <a:ext cx="252344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 folder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7710" y="3043535"/>
            <a:ext cx="10583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46712" y="3023941"/>
            <a:ext cx="78899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05820" y="4186535"/>
            <a:ext cx="154401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err="1" smtClean="0"/>
              <a:t>isMarried</a:t>
            </a:r>
            <a:endParaRPr lang="en-US" sz="24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817710" y="2531499"/>
            <a:ext cx="1104790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string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53409" y="2531499"/>
            <a:ext cx="153439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number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73737" y="4719935"/>
            <a:ext cx="164820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err="1" smtClean="0">
                <a:solidFill>
                  <a:srgbClr val="FFC000"/>
                </a:solidFill>
              </a:rPr>
              <a:t>boolean</a:t>
            </a:r>
            <a:endParaRPr lang="en-US" sz="2800" b="1" dirty="0" smtClean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2349" y="4792563"/>
            <a:ext cx="12137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0552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17" grpId="0"/>
      <p:bldP spid="18" grpId="0"/>
      <p:bldP spid="22" grpId="0"/>
      <p:bldP spid="23" grpId="0"/>
      <p:bldP spid="27" grpId="0"/>
      <p:bldP spid="2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PropTypes</a:t>
            </a:r>
            <a:r>
              <a:rPr lang="en-US" dirty="0" smtClean="0"/>
              <a:t> –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To install and add the dependency for </a:t>
            </a:r>
            <a:r>
              <a:rPr lang="en-US" b="0" dirty="0" err="1" smtClean="0"/>
              <a:t>PropTypes</a:t>
            </a:r>
            <a:r>
              <a:rPr lang="en-US" b="0" dirty="0" smtClean="0"/>
              <a:t> use this command.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prop-types</a:t>
            </a:r>
          </a:p>
          <a:p>
            <a:r>
              <a:rPr lang="en-US" b="0" dirty="0" smtClean="0"/>
              <a:t>Then add import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PropTypes</a:t>
            </a:r>
            <a:r>
              <a:rPr lang="en-US" dirty="0" smtClean="0"/>
              <a:t> from ‘prop-types’</a:t>
            </a:r>
          </a:p>
          <a:p>
            <a:r>
              <a:rPr lang="en-US" b="0" dirty="0" smtClean="0"/>
              <a:t>To apply type checking on the props for a component, you have to use built-in </a:t>
            </a:r>
            <a:r>
              <a:rPr lang="en-US" dirty="0" err="1" smtClean="0"/>
              <a:t>propTypes</a:t>
            </a:r>
            <a:r>
              <a:rPr lang="en-US" b="0" dirty="0" smtClean="0"/>
              <a:t> property which is included in </a:t>
            </a:r>
            <a:r>
              <a:rPr lang="en-US" dirty="0" smtClean="0"/>
              <a:t>‘prop-types’</a:t>
            </a:r>
            <a:r>
              <a:rPr lang="en-US" b="0" dirty="0" smtClean="0"/>
              <a:t> module.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2519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PropTypes</a:t>
            </a:r>
            <a:r>
              <a:rPr lang="en-US" dirty="0" smtClean="0"/>
              <a:t> – 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EXAMPLE</a:t>
            </a:r>
            <a:r>
              <a:rPr lang="en-US" b="0" i="1" dirty="0" smtClean="0"/>
              <a:t>:</a:t>
            </a:r>
          </a:p>
          <a:p>
            <a:r>
              <a:rPr lang="en-US" b="0" dirty="0" err="1" smtClean="0"/>
              <a:t>ComponentName.propTypes</a:t>
            </a:r>
            <a:r>
              <a:rPr lang="en-US" b="0" dirty="0" smtClean="0"/>
              <a:t> </a:t>
            </a:r>
            <a:r>
              <a:rPr lang="en-US" b="0" dirty="0"/>
              <a:t>= {</a:t>
            </a:r>
          </a:p>
          <a:p>
            <a:r>
              <a:rPr lang="en-US" b="0" dirty="0"/>
              <a:t> </a:t>
            </a:r>
            <a:r>
              <a:rPr lang="en-US" b="0" dirty="0" err="1" smtClean="0"/>
              <a:t>props_property</a:t>
            </a:r>
            <a:r>
              <a:rPr lang="en-US" b="0" dirty="0" smtClean="0"/>
              <a:t>: </a:t>
            </a:r>
            <a:r>
              <a:rPr lang="en-US" b="0" dirty="0" err="1" smtClean="0"/>
              <a:t>PropTypes.DataType</a:t>
            </a:r>
            <a:r>
              <a:rPr lang="en-US" b="0" dirty="0" smtClean="0"/>
              <a:t>,</a:t>
            </a:r>
          </a:p>
          <a:p>
            <a:r>
              <a:rPr lang="en-US" b="0" dirty="0"/>
              <a:t> </a:t>
            </a:r>
            <a:r>
              <a:rPr lang="en-US" b="0" dirty="0" err="1"/>
              <a:t>props_property</a:t>
            </a:r>
            <a:r>
              <a:rPr lang="en-US" b="0" dirty="0"/>
              <a:t>: </a:t>
            </a:r>
            <a:r>
              <a:rPr lang="en-US" b="0" dirty="0" err="1"/>
              <a:t>PropTypes.DataType</a:t>
            </a:r>
            <a:r>
              <a:rPr lang="en-US" b="0" dirty="0"/>
              <a:t>,</a:t>
            </a:r>
          </a:p>
          <a:p>
            <a:r>
              <a:rPr lang="en-US" b="0" dirty="0" smtClean="0"/>
              <a:t>}</a:t>
            </a:r>
          </a:p>
          <a:p>
            <a:r>
              <a:rPr lang="en-US" sz="2800" dirty="0" smtClean="0"/>
              <a:t>Note: </a:t>
            </a:r>
            <a:r>
              <a:rPr lang="en-US" b="0" dirty="0" smtClean="0"/>
              <a:t>When an </a:t>
            </a:r>
            <a:r>
              <a:rPr lang="en-US" dirty="0" smtClean="0"/>
              <a:t>invalid datatype </a:t>
            </a:r>
            <a:r>
              <a:rPr lang="en-US" b="0" dirty="0" smtClean="0"/>
              <a:t>is provided to a prop, a </a:t>
            </a:r>
            <a:r>
              <a:rPr lang="en-US" dirty="0" smtClean="0"/>
              <a:t>warning</a:t>
            </a:r>
            <a:r>
              <a:rPr lang="en-US" b="0" dirty="0" smtClean="0"/>
              <a:t> will be shown in the </a:t>
            </a:r>
            <a:r>
              <a:rPr lang="en-US" dirty="0" smtClean="0"/>
              <a:t>JavaScript console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3820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isRequired</a:t>
            </a:r>
            <a:r>
              <a:rPr lang="en-US" b="0" dirty="0"/>
              <a:t> means that </a:t>
            </a:r>
            <a:r>
              <a:rPr lang="en-US" dirty="0"/>
              <a:t>props element defined is required to be passed from parent component</a:t>
            </a:r>
            <a:r>
              <a:rPr lang="en-US" b="0" dirty="0"/>
              <a:t>. If you don't pass it, React will give you a warning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4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Prop Values In React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You can add </a:t>
            </a:r>
            <a:r>
              <a:rPr lang="en-US" dirty="0" smtClean="0"/>
              <a:t>default values </a:t>
            </a:r>
            <a:r>
              <a:rPr lang="en-US" b="0" dirty="0" smtClean="0"/>
              <a:t>for the props by using </a:t>
            </a:r>
            <a:r>
              <a:rPr lang="en-US" dirty="0" err="1" smtClean="0"/>
              <a:t>defaultProps</a:t>
            </a:r>
            <a:r>
              <a:rPr lang="en-US" b="0" dirty="0" smtClean="0"/>
              <a:t> built-in property in </a:t>
            </a:r>
            <a:r>
              <a:rPr lang="en-US" dirty="0" smtClean="0"/>
              <a:t>‘prop-types’ </a:t>
            </a:r>
            <a:r>
              <a:rPr lang="en-US" b="0" dirty="0" smtClean="0"/>
              <a:t>module.</a:t>
            </a:r>
          </a:p>
          <a:p>
            <a:r>
              <a:rPr lang="en-US" b="0" dirty="0" err="1" smtClean="0"/>
              <a:t>ComponentName.defaultProps</a:t>
            </a:r>
            <a:r>
              <a:rPr lang="en-US" b="0" dirty="0" smtClean="0"/>
              <a:t> </a:t>
            </a:r>
            <a:r>
              <a:rPr lang="en-US" b="0" dirty="0"/>
              <a:t>= {</a:t>
            </a:r>
          </a:p>
          <a:p>
            <a:r>
              <a:rPr lang="en-US" b="0" dirty="0"/>
              <a:t> </a:t>
            </a:r>
            <a:r>
              <a:rPr lang="en-US" b="0" dirty="0" err="1"/>
              <a:t>props_property</a:t>
            </a:r>
            <a:r>
              <a:rPr lang="en-US" b="0" dirty="0"/>
              <a:t>: </a:t>
            </a:r>
            <a:r>
              <a:rPr lang="en-US" b="0" dirty="0" smtClean="0"/>
              <a:t>‘Learning Never Ends’,</a:t>
            </a:r>
            <a:endParaRPr lang="en-US" b="0" dirty="0"/>
          </a:p>
          <a:p>
            <a:r>
              <a:rPr lang="en-US" b="0" dirty="0" smtClean="0"/>
              <a:t>}</a:t>
            </a: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9307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r>
              <a:rPr lang="en-US" dirty="0"/>
              <a:t> </a:t>
            </a:r>
            <a:r>
              <a:rPr lang="en-US" dirty="0" err="1" smtClean="0"/>
              <a:t>PropTypes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React props, which stand for "properties", pass data from one component to another.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a component receives the wrong type of props, it can lead to bugs and unexpected errors in your app</a:t>
            </a:r>
            <a:r>
              <a:rPr lang="en-US" b="0" dirty="0" smtClean="0"/>
              <a:t>.</a:t>
            </a:r>
          </a:p>
          <a:p>
            <a:r>
              <a:rPr lang="en-US" b="0" dirty="0"/>
              <a:t>Since JavaScript does not have a built-in type-checking solution, many developers use extensions such as </a:t>
            </a:r>
            <a:r>
              <a:rPr lang="en-US" b="0" dirty="0" err="1"/>
              <a:t>TypeScript</a:t>
            </a:r>
            <a:r>
              <a:rPr lang="en-US" b="0" dirty="0"/>
              <a:t> and Flow. </a:t>
            </a:r>
            <a:endParaRPr lang="en-US" b="0" dirty="0" smtClean="0"/>
          </a:p>
          <a:p>
            <a:r>
              <a:rPr lang="en-US" b="0" dirty="0" smtClean="0"/>
              <a:t>However</a:t>
            </a:r>
            <a:r>
              <a:rPr lang="en-US" b="0" dirty="0"/>
              <a:t>, React has an internal mechanism for props validation called prop types.</a:t>
            </a:r>
          </a:p>
        </p:txBody>
      </p:sp>
    </p:spTree>
    <p:extLst>
      <p:ext uri="{BB962C8B-B14F-4D97-AF65-F5344CB8AC3E}">
        <p14:creationId xmlns:p14="http://schemas.microsoft.com/office/powerpoint/2010/main" val="8576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r>
              <a:rPr lang="en-US" dirty="0"/>
              <a:t> </a:t>
            </a:r>
            <a:r>
              <a:rPr lang="en-US" dirty="0" err="1" smtClean="0"/>
              <a:t>PropTypes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We pass different types of information, such as integers, strings, arrays, etc., as props to the components. </a:t>
            </a:r>
            <a:endParaRPr lang="en-US" b="0" dirty="0" smtClean="0"/>
          </a:p>
          <a:p>
            <a:r>
              <a:rPr lang="en-US" b="0" dirty="0" smtClean="0"/>
              <a:t>We </a:t>
            </a:r>
            <a:r>
              <a:rPr lang="en-US" b="0" dirty="0"/>
              <a:t>can either create default props or pass the props directly as attributes of the components. </a:t>
            </a:r>
          </a:p>
          <a:p>
            <a:r>
              <a:rPr lang="en-US" b="0" dirty="0"/>
              <a:t>We passed props from outside a component and used them inside that component. </a:t>
            </a:r>
            <a:endParaRPr lang="en-US" b="0" dirty="0" smtClean="0"/>
          </a:p>
          <a:p>
            <a:r>
              <a:rPr lang="en-US" b="0" dirty="0" smtClean="0"/>
              <a:t>But </a:t>
            </a:r>
            <a:r>
              <a:rPr lang="en-US" b="0" dirty="0"/>
              <a:t>did we have to check what kind of values we are getting inside our component via props.</a:t>
            </a:r>
          </a:p>
        </p:txBody>
      </p:sp>
    </p:spTree>
    <p:extLst>
      <p:ext uri="{BB962C8B-B14F-4D97-AF65-F5344CB8AC3E}">
        <p14:creationId xmlns:p14="http://schemas.microsoft.com/office/powerpoint/2010/main" val="95683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PropTypes</a:t>
            </a:r>
            <a:r>
              <a:rPr lang="en-US" dirty="0"/>
              <a:t> in </a:t>
            </a:r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Before </a:t>
            </a:r>
            <a:r>
              <a:rPr lang="en-US" b="0" dirty="0"/>
              <a:t>React 15.5.0, </a:t>
            </a:r>
            <a:r>
              <a:rPr lang="en-US" b="0" dirty="0" err="1"/>
              <a:t>proptypes</a:t>
            </a:r>
            <a:r>
              <a:rPr lang="en-US" b="0" dirty="0"/>
              <a:t> are available in the React package, but in later versions of React, you need to add a dependency to your project.</a:t>
            </a:r>
          </a:p>
        </p:txBody>
      </p:sp>
    </p:spTree>
    <p:extLst>
      <p:ext uri="{BB962C8B-B14F-4D97-AF65-F5344CB8AC3E}">
        <p14:creationId xmlns:p14="http://schemas.microsoft.com/office/powerpoint/2010/main" val="94453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purl.org/dc/elements/1.1/"/>
    <ds:schemaRef ds:uri="a4f35948-e619-41b3-aa29-22878b09cfd2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1241</TotalTime>
  <Words>361</Words>
  <Application>Microsoft Office PowerPoint</Application>
  <PresentationFormat>Custom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Blue atom design template</vt:lpstr>
      <vt:lpstr>PROP TYPES </vt:lpstr>
      <vt:lpstr>PowerPoint Presentation</vt:lpstr>
      <vt:lpstr>PropTypes – Type Checking</vt:lpstr>
      <vt:lpstr>PropTypes – Type Checking</vt:lpstr>
      <vt:lpstr>isRequired</vt:lpstr>
      <vt:lpstr>Default Prop Values In React JS</vt:lpstr>
      <vt:lpstr>ReactJS PropTypes</vt:lpstr>
      <vt:lpstr>ReactJS PropTypes</vt:lpstr>
      <vt:lpstr>PropTypes in React</vt:lpstr>
      <vt:lpstr>Wide Range Of Validators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Mohammad Adil</dc:creator>
  <cp:lastModifiedBy>Mohammad Adil</cp:lastModifiedBy>
  <cp:revision>187</cp:revision>
  <dcterms:created xsi:type="dcterms:W3CDTF">2022-06-17T05:58:44Z</dcterms:created>
  <dcterms:modified xsi:type="dcterms:W3CDTF">2022-07-01T17:36:40Z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