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Interview Question Answer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2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 in C#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103" y="2336065"/>
            <a:ext cx="11440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/>
              </a:rPr>
              <a:t>Extension methods enable you to add methods to existing types without creating a new derived type, recompiling, or otherwise modifying the original type. 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212121"/>
                </a:solidFill>
                <a:latin typeface="open sans"/>
              </a:rPr>
              <a:t>An extension method is a special kind of static method, but they are called as if they were instance methods on the extended type.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103" y="3813393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open sans"/>
              </a:rPr>
              <a:t>How to use extension methods?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5102" y="4252108"/>
            <a:ext cx="11440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/>
              </a:rPr>
              <a:t>An extension method is a static method of a static class, where the "this" modifier is applied to the first parameter. The type of the first parameter will be the type that is extended.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212121"/>
                </a:solidFill>
                <a:latin typeface="open sans"/>
              </a:rPr>
              <a:t>Extension methods are only in scope when you explicitly import the namespace into your source code with a using directive.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116" y="192041"/>
            <a:ext cx="550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open sans"/>
              </a:rPr>
              <a:t>Program to show how to use extension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194" y="825450"/>
            <a:ext cx="42156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using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System;</a:t>
            </a:r>
            <a:b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using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Verdana" panose="020B0604030504040204" pitchFamily="34" charset="0"/>
              </a:rPr>
              <a:t>System.Text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;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namespace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Verdana" panose="020B0604030504040204" pitchFamily="34" charset="0"/>
              </a:rPr>
              <a:t>ClassLibExtMethod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{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Verdana" panose="020B0604030504040204" pitchFamily="34" charset="0"/>
              </a:rPr>
              <a:t>Class1</a:t>
            </a:r>
            <a:br>
              <a:rPr lang="en-US" dirty="0">
                <a:solidFill>
                  <a:srgbClr val="2B91AF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 {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string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Display()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{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   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return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(</a:t>
            </a:r>
            <a:r>
              <a:rPr lang="en-US" dirty="0">
                <a:solidFill>
                  <a:srgbClr val="A31515"/>
                </a:solidFill>
                <a:latin typeface="Verdana" panose="020B0604030504040204" pitchFamily="34" charset="0"/>
              </a:rPr>
              <a:t>"I m in Display"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);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}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string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Print()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{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return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(</a:t>
            </a:r>
            <a:r>
              <a:rPr lang="en-US" dirty="0">
                <a:solidFill>
                  <a:srgbClr val="A31515"/>
                </a:solidFill>
                <a:latin typeface="Verdana" panose="020B0604030504040204" pitchFamily="34" charset="0"/>
              </a:rPr>
              <a:t>"I m in Print"</a:t>
            </a: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);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}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    }</a:t>
            </a:r>
            <a:b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212121"/>
                </a:solidFill>
                <a:latin typeface="Verdana" panose="020B0604030504040204" pitchFamily="34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5138" y="467597"/>
            <a:ext cx="63664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using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System;</a:t>
            </a:r>
            <a:b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using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ClassLibExtMethod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;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namespace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ExtensionMethod1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{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2B91AF"/>
                </a:solidFill>
                <a:latin typeface="Verdana" panose="020B0604030504040204" pitchFamily="34" charset="0"/>
              </a:rPr>
              <a:t>XX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 {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NewMethod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this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2B91AF"/>
                </a:solidFill>
                <a:latin typeface="Verdana" panose="020B0604030504040204" pitchFamily="34" charset="0"/>
              </a:rPr>
              <a:t>Class1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ob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)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{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400" dirty="0" err="1">
                <a:solidFill>
                  <a:srgbClr val="2B91AF"/>
                </a:solidFill>
                <a:latin typeface="Verdana" panose="020B0604030504040204" pitchFamily="34" charset="0"/>
              </a:rPr>
              <a:t>Console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.WriteLine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Verdana" panose="020B0604030504040204" pitchFamily="34" charset="0"/>
              </a:rPr>
              <a:t>"Hello I m extended method"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);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}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 }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2B91AF"/>
                </a:solidFill>
                <a:latin typeface="Verdana" panose="020B0604030504040204" pitchFamily="34" charset="0"/>
              </a:rPr>
              <a:t>Program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 {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Main(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string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[] 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)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{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400" dirty="0">
                <a:solidFill>
                  <a:srgbClr val="2B91AF"/>
                </a:solidFill>
                <a:latin typeface="Verdana" panose="020B0604030504040204" pitchFamily="34" charset="0"/>
              </a:rPr>
              <a:t>Class1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ob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 =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2B91AF"/>
                </a:solidFill>
                <a:latin typeface="Verdana" panose="020B0604030504040204" pitchFamily="34" charset="0"/>
              </a:rPr>
              <a:t>Class1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();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 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ob.Display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();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 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ob.Print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();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 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ob.NewMethod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();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 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Console.ReadKey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();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}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 }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6296627"/>
            <a:ext cx="10414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open sans"/>
              </a:rPr>
              <a:t>Output of the preceding program :- </a:t>
            </a:r>
            <a:r>
              <a:rPr lang="en-US" dirty="0">
                <a:solidFill>
                  <a:srgbClr val="A31515"/>
                </a:solidFill>
                <a:latin typeface="Verdana" panose="020B0604030504040204" pitchFamily="34" charset="0"/>
              </a:rPr>
              <a:t>I m in Display,</a:t>
            </a:r>
            <a:r>
              <a:rPr lang="en-US" b="1" dirty="0">
                <a:solidFill>
                  <a:srgbClr val="212121"/>
                </a:solidFill>
                <a:latin typeface="open sans"/>
              </a:rPr>
              <a:t> </a:t>
            </a:r>
            <a:r>
              <a:rPr lang="en-US" dirty="0">
                <a:solidFill>
                  <a:srgbClr val="A31515"/>
                </a:solidFill>
                <a:latin typeface="Verdana" panose="020B0604030504040204" pitchFamily="34" charset="0"/>
              </a:rPr>
              <a:t>I m in Print, Hello I m extended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6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33" y="0"/>
            <a:ext cx="99982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12121"/>
                </a:solidFill>
                <a:latin typeface="open sans"/>
              </a:rPr>
              <a:t>Benefits of extension methods</a:t>
            </a:r>
            <a:endParaRPr lang="en-US" dirty="0">
              <a:solidFill>
                <a:srgbClr val="212121"/>
              </a:solidFill>
              <a:latin typeface="open san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Extension methods allow existing classes to be extended without relying on inheritance or having to change the class's source code.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If the class is sealed than there in no concept of extending its functionality. For this a new concept is introduced, in other words extension methods.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This feature is important for all developers, especially if you would like to use the dynamism of the C# enhancements in your class's design.</a:t>
            </a:r>
            <a:endParaRPr lang="en-US" b="0" i="0" dirty="0">
              <a:solidFill>
                <a:srgbClr val="212121"/>
              </a:solidFill>
              <a:effectLst/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133" y="2862322"/>
            <a:ext cx="600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open sans"/>
              </a:rPr>
              <a:t>More code snippets of extension expansion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085" y="3231654"/>
            <a:ext cx="64196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using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System;</a:t>
            </a:r>
            <a:b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using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System.Text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;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namespace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ExtensionMethod2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{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B91AF"/>
                </a:solidFill>
                <a:latin typeface="Verdana" panose="020B0604030504040204" pitchFamily="34" charset="0"/>
              </a:rPr>
              <a:t>ExtMetClass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 {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IntegerExtension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this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string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str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)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{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2B91AF"/>
                </a:solidFill>
                <a:latin typeface="Verdana" panose="020B0604030504040204" pitchFamily="34" charset="0"/>
              </a:rPr>
              <a:t>Int32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.Parse(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str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);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}</a:t>
            </a:r>
            <a:b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 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656692" y="3231654"/>
            <a:ext cx="54108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2B91AF"/>
                </a:solidFill>
                <a:latin typeface="Verdana" panose="020B0604030504040204" pitchFamily="34" charset="0"/>
              </a:rPr>
              <a:t>Program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 {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Main(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string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[] 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)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{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string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str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 = </a:t>
            </a:r>
            <a:r>
              <a:rPr lang="en-US" sz="1400" dirty="0">
                <a:solidFill>
                  <a:srgbClr val="A31515"/>
                </a:solidFill>
                <a:latin typeface="Verdana" panose="020B0604030504040204" pitchFamily="34" charset="0"/>
              </a:rPr>
              <a:t>"123456"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num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 = 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str.IntegerExtension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();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400" dirty="0" err="1">
                <a:solidFill>
                  <a:srgbClr val="2B91AF"/>
                </a:solidFill>
                <a:latin typeface="Verdana" panose="020B0604030504040204" pitchFamily="34" charset="0"/>
              </a:rPr>
              <a:t>Console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.WriteLine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Verdana" panose="020B0604030504040204" pitchFamily="34" charset="0"/>
              </a:rPr>
              <a:t>"The output using 			extension method: {0}"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num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);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400" dirty="0" err="1">
                <a:solidFill>
                  <a:srgbClr val="2B91AF"/>
                </a:solidFill>
                <a:latin typeface="Verdana" panose="020B0604030504040204" pitchFamily="34" charset="0"/>
              </a:rPr>
              <a:t>Console</a:t>
            </a:r>
            <a:r>
              <a:rPr lang="en-US" sz="1400" dirty="0" err="1">
                <a:solidFill>
                  <a:srgbClr val="212121"/>
                </a:solidFill>
                <a:latin typeface="Verdana" panose="020B0604030504040204" pitchFamily="34" charset="0"/>
              </a:rPr>
              <a:t>.ReadLine</a:t>
            </a: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();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     }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    }</a:t>
            </a:r>
            <a:br>
              <a:rPr lang="en-US" sz="1400" dirty="0"/>
            </a:br>
            <a:r>
              <a:rPr lang="en-US" sz="1400" dirty="0">
                <a:solidFill>
                  <a:srgbClr val="212121"/>
                </a:solidFill>
                <a:latin typeface="Verdana" panose="020B0604030504040204" pitchFamily="34" charset="0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18518" y="6058154"/>
            <a:ext cx="11858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/>
              </a:rPr>
              <a:t>In the preceding program we have used an extension method </a:t>
            </a:r>
            <a:r>
              <a:rPr lang="en-US" dirty="0" err="1">
                <a:solidFill>
                  <a:srgbClr val="212121"/>
                </a:solidFill>
                <a:latin typeface="open sans"/>
              </a:rPr>
              <a:t>IntegerExtension</a:t>
            </a:r>
            <a:r>
              <a:rPr lang="en-US" dirty="0">
                <a:solidFill>
                  <a:srgbClr val="212121"/>
                </a:solidFill>
                <a:latin typeface="open sans"/>
              </a:rPr>
              <a:t>() to convert a string to a numeric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4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14" y="3353290"/>
            <a:ext cx="1165538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extension method must be defined in a top-level static class.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An extension method with the same name and signature as an instance method will not be called.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Extension methods cannot be used to override existing methods.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The concept of extension methods cannot be applied to fields, properties or events.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Overuse of extension methods is not a good style of programming.</a:t>
            </a:r>
            <a:endParaRPr lang="en-US" b="0" i="0" dirty="0">
              <a:solidFill>
                <a:srgbClr val="212121"/>
              </a:solidFill>
              <a:effectLst/>
              <a:latin typeface="open san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5114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open sans"/>
              </a:rPr>
              <a:t>Important points for the use of extension methods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8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436" y="272276"/>
            <a:ext cx="118485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Extension Method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the difference b/w WEB API and MVC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Difference b/w Out and Ref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Difference between throw and throws clause in c#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difference between throw and throw ex in c# with example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difference between throw and throw new exception in c#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Routing in MVC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How manage Same Method Name in MVC with one string param and another method accept int param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Action Filter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Display Mode Provider in MVC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Non Action in MVC 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Child Action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Deference b/w IEnumerable and IQuerable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group join in LINQ Query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Insert 100 rows in SQL at a same time using store proc (user define type table we can pass that)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I want to access 3</a:t>
            </a:r>
            <a:r>
              <a:rPr lang="en-US" b="1" baseline="30000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 element using jQuery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No Conflict function in JQuery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What is deference b/w bind and on in JQuery ?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Deference b/w Window. Load and Document. </a:t>
            </a:r>
            <a:r>
              <a:rPr lang="en-US" b="1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Ready ?</a:t>
            </a:r>
            <a:endParaRPr lang="en-GB" b="1">
              <a:latin typeface="Times New Roman" panose="02020603050405020304" pitchFamily="18" charset="0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GB" b="1" i="0">
                <a:solidFill>
                  <a:srgbClr val="353535"/>
                </a:solidFill>
                <a:effectLst/>
                <a:latin typeface="Roboto"/>
              </a:rPr>
              <a:t>Multiple Views and DisplayMode Providers in ASP.NET MVC 4</a:t>
            </a:r>
          </a:p>
          <a:p>
            <a:pPr marL="342900" indent="-342900">
              <a:buFont typeface="+mj-lt"/>
              <a:buAutoNum type="arabicParenR"/>
            </a:pPr>
            <a:endParaRPr lang="en-US" b="1" dirty="0">
              <a:latin typeface="Times New Roman" panose="02020603050405020304" pitchFamily="18" charset="0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95459"/>
            <a:ext cx="8761413" cy="1313645"/>
          </a:xfrm>
        </p:spPr>
        <p:txBody>
          <a:bodyPr/>
          <a:lstStyle/>
          <a:p>
            <a:r>
              <a:rPr lang="en-US" b="1" dirty="0"/>
              <a:t>Differences Among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Method Hiding</a:t>
            </a:r>
          </a:p>
          <a:p>
            <a:r>
              <a:rPr lang="en-US" sz="24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Method Shadowing </a:t>
            </a:r>
          </a:p>
          <a:p>
            <a:r>
              <a:rPr lang="en-US" sz="24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Method Overriding (Late Binding)</a:t>
            </a:r>
          </a:p>
          <a:p>
            <a:r>
              <a:rPr lang="en-US" sz="24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Method Overloading (Early Binding )</a:t>
            </a:r>
          </a:p>
          <a:p>
            <a:r>
              <a:rPr lang="en-US" sz="24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Early Binding (Static Binding, Compile Time Binding)</a:t>
            </a:r>
          </a:p>
          <a:p>
            <a:r>
              <a:rPr lang="en-US" sz="24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Late Binding (Dynamic Binding, Runtime Binding)</a:t>
            </a:r>
          </a:p>
        </p:txBody>
      </p:sp>
    </p:spTree>
    <p:extLst>
      <p:ext uri="{BB962C8B-B14F-4D97-AF65-F5344CB8AC3E}">
        <p14:creationId xmlns:p14="http://schemas.microsoft.com/office/powerpoint/2010/main" val="191369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32405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Method Overriding, Method Hiding (new Keyword) and Method Shadowing 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34" y="2333685"/>
            <a:ext cx="112346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"override" modifier extends the base class method, and the "new" modifier hides it.</a:t>
            </a:r>
          </a:p>
          <a:p>
            <a:pPr marL="342900" indent="-342900">
              <a:buFont typeface="+mj-lt"/>
              <a:buAutoNum type="arabicParenR"/>
            </a:pPr>
            <a:endParaRPr lang="en-US" b="1" dirty="0">
              <a:solidFill>
                <a:srgbClr val="21212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"virtual" keyword modifies a method, property, indexer, or event declared in the base class and allows it to be overridden in the derived class.</a:t>
            </a:r>
          </a:p>
          <a:p>
            <a:pPr marL="342900" indent="-342900">
              <a:buFont typeface="+mj-lt"/>
              <a:buAutoNum type="arabicParenR"/>
            </a:pPr>
            <a:endParaRPr lang="en-US" b="1" dirty="0">
              <a:solidFill>
                <a:srgbClr val="21212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"override" keyword extends or modifies a virtual/abstract method, property, indexer, or event of the base class into the derived class.</a:t>
            </a:r>
          </a:p>
          <a:p>
            <a:pPr marL="342900" indent="-342900">
              <a:buFont typeface="+mj-lt"/>
              <a:buAutoNum type="arabicParenR"/>
            </a:pPr>
            <a:endParaRPr lang="en-US" b="1" dirty="0">
              <a:solidFill>
                <a:srgbClr val="21212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"new" keyword is used to hide a method, property, indexer, or event of the base class into the derived class.</a:t>
            </a:r>
          </a:p>
          <a:p>
            <a:pPr marL="342900" indent="-342900">
              <a:buFont typeface="+mj-lt"/>
              <a:buAutoNum type="arabicParenR"/>
            </a:pPr>
            <a:endParaRPr lang="en-US" b="1" dirty="0">
              <a:solidFill>
                <a:srgbClr val="21212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If a method is not overriding the derived method then it is hiding it. A hiding method must be declared using the new keyword.</a:t>
            </a:r>
          </a:p>
          <a:p>
            <a:pPr marL="342900" indent="-342900">
              <a:buFont typeface="+mj-lt"/>
              <a:buAutoNum type="arabicParenR"/>
            </a:pPr>
            <a:endParaRPr lang="en-US" b="1" dirty="0">
              <a:solidFill>
                <a:srgbClr val="21212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Shadowing is another commonly used term for hiding. The C# specification only uses "hiding" but either is acceptable. Shadowing is a VB concept.</a:t>
            </a:r>
          </a:p>
        </p:txBody>
      </p:sp>
    </p:spTree>
    <p:extLst>
      <p:ext uri="{BB962C8B-B14F-4D97-AF65-F5344CB8AC3E}">
        <p14:creationId xmlns:p14="http://schemas.microsoft.com/office/powerpoint/2010/main" val="18810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differences between method hiding and overriding in C#?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60" y="2448393"/>
            <a:ext cx="111058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 hiding the base class method from derived class simply declare the derived class method with the new keyword.</a:t>
            </a:r>
            <a:b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</a:b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Whereas in C#, for overriding the base class method in a derived class, you need to declare the base class method as virtual and the derived class method as </a:t>
            </a:r>
            <a:r>
              <a:rPr lang="en-US" b="1" dirty="0" err="1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overriden</a:t>
            </a: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b="1" dirty="0">
              <a:solidFill>
                <a:srgbClr val="21212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If a method is simply hidden then the implementation to call is based on the compile-time type of the argument "this".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Whereas if a method is overridden then the implementation to be called is based on the run-time type of the argument "this".</a:t>
            </a:r>
          </a:p>
          <a:p>
            <a:pPr marL="342900" indent="-342900">
              <a:buFont typeface="+mj-lt"/>
              <a:buAutoNum type="arabicParenR"/>
            </a:pPr>
            <a:endParaRPr lang="en-US" b="1" dirty="0">
              <a:solidFill>
                <a:srgbClr val="21212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21212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New is reference-type specific, overriding is object-type specific.</a:t>
            </a:r>
            <a:endParaRPr lang="en-US" b="1" i="0" dirty="0">
              <a:solidFill>
                <a:srgbClr val="212121"/>
              </a:solidFill>
              <a:effectLst/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80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4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Segoe UI" panose="020B0502040204020203" pitchFamily="34" charset="0"/>
              </a:rPr>
              <a:t>Example 2: Method hiding with warning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1300" y="534244"/>
            <a:ext cx="1158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Circle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Area(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"Area of Circle : 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r * r));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Sphere: Circle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Area(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"Area of Circle : 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4 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r * r));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Program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Circle C =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Sphere();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" y="6166555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/>
              </a:rPr>
              <a:t>Out Put :- Area of Circle: 50.2654824574367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4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176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Segoe UI" panose="020B0502040204020203" pitchFamily="34" charset="0"/>
              </a:rPr>
              <a:t>Example 3: Method </a:t>
            </a:r>
            <a:r>
              <a:rPr lang="en-US" b="1" dirty="0"/>
              <a:t>Overriding, Hiding and Shadowing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1300" y="534244"/>
            <a:ext cx="11582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Circle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public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Area(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"Area of Circle : 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r * r));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     public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Area2(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"Area2 of Circle : 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r * r));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Sphere: Circle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public 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Area(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"Area of Circle : 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4 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r * r));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     public 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Area2(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"Area2 of Circle : 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4 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r * r));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 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Program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Circle C =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Sphere();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5149" y="5518855"/>
            <a:ext cx="4839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/>
              </a:rPr>
              <a:t>Out Put :- Area of Circle: 50.2654824574367</a:t>
            </a:r>
          </a:p>
          <a:p>
            <a:r>
              <a:rPr lang="en-US" dirty="0">
                <a:solidFill>
                  <a:srgbClr val="212121"/>
                </a:solidFill>
                <a:latin typeface="open sans"/>
              </a:rPr>
              <a:t>                Area2 of Circle: 50.2654824574367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7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918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 4 : Method Overriding and Method Hiding: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1300" y="534244"/>
            <a:ext cx="11582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Method()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"Base - Method"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 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DerivedClass1: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public new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Method()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 Method"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 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DerivedClass1 :  DerivedClass1 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public 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Method ()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"Derived2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 Method"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 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Program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DerivedClass1 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DerivedClass1();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bc.Method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//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 - 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dc.Method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//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 Method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973668"/>
            <a:ext cx="9179767" cy="706964"/>
          </a:xfrm>
        </p:spPr>
        <p:txBody>
          <a:bodyPr/>
          <a:lstStyle/>
          <a:p>
            <a:r>
              <a:rPr lang="en-US" dirty="0"/>
              <a:t>Run Time or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Binding is an association of function call to an object.</a:t>
            </a:r>
          </a:p>
          <a:p>
            <a:r>
              <a:rPr lang="en-US" dirty="0"/>
              <a:t>The binding of a member function which is called with an object and is called as (compile Time or static type or early binding</a:t>
            </a:r>
          </a:p>
          <a:p>
            <a:r>
              <a:rPr lang="en-US" dirty="0"/>
              <a:t>All The methods are called an object or class name are the examples of compile time binding.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binding of the function calls an object at the runtime is called run time binding or dynamic binding or late binding.</a:t>
            </a:r>
          </a:p>
          <a:p>
            <a:r>
              <a:rPr lang="en-US" dirty="0"/>
              <a:t>Late binding is achieved, using virtual methods, the virtual methods are overridden in the derived class as per the specific requirement.</a:t>
            </a:r>
          </a:p>
        </p:txBody>
      </p:sp>
    </p:spTree>
    <p:extLst>
      <p:ext uri="{BB962C8B-B14F-4D97-AF65-F5344CB8AC3E}">
        <p14:creationId xmlns:p14="http://schemas.microsoft.com/office/powerpoint/2010/main" val="3312627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261</TotalTime>
  <Words>836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C# Interview Question Answer </vt:lpstr>
      <vt:lpstr>PowerPoint Presentation</vt:lpstr>
      <vt:lpstr>Differences Among Method </vt:lpstr>
      <vt:lpstr>Differences Method Overriding, Method Hiding (new Keyword) and Method Shadowing  </vt:lpstr>
      <vt:lpstr>What are the differences between method hiding and overriding in C#?</vt:lpstr>
      <vt:lpstr>PowerPoint Presentation</vt:lpstr>
      <vt:lpstr>PowerPoint Presentation</vt:lpstr>
      <vt:lpstr>PowerPoint Presentation</vt:lpstr>
      <vt:lpstr>Run Time or Compile Time Polymorphism</vt:lpstr>
      <vt:lpstr>Extension Methods in C#</vt:lpstr>
      <vt:lpstr>PowerPoint Presentation</vt:lpstr>
      <vt:lpstr>PowerPoint Presentation</vt:lpstr>
      <vt:lpstr>Important points for the use of extension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Interview Question Answer</dc:title>
  <dc:creator>Abdul Rub</dc:creator>
  <cp:lastModifiedBy>Abdul Rub</cp:lastModifiedBy>
  <cp:revision>23</cp:revision>
  <dcterms:created xsi:type="dcterms:W3CDTF">2018-09-18T19:13:17Z</dcterms:created>
  <dcterms:modified xsi:type="dcterms:W3CDTF">2018-09-23T20:04:00Z</dcterms:modified>
</cp:coreProperties>
</file>