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8" r:id="rId3"/>
    <p:sldId id="299" r:id="rId4"/>
    <p:sldId id="291" r:id="rId5"/>
    <p:sldId id="296" r:id="rId6"/>
    <p:sldId id="297" r:id="rId7"/>
    <p:sldId id="292" r:id="rId8"/>
    <p:sldId id="293" r:id="rId9"/>
    <p:sldId id="294" r:id="rId10"/>
    <p:sldId id="295" r:id="rId11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A90C-DC5A-4860-A678-11F6DE5BCF28}" type="datetimeFigureOut">
              <a:rPr lang="en-US" smtClean="0"/>
              <a:t>28-Feb-23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A8234-2F6E-4361-8E08-B67F00A5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5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A90C-DC5A-4860-A678-11F6DE5BCF28}" type="datetimeFigureOut">
              <a:rPr lang="en-US" smtClean="0"/>
              <a:t>28-Feb-23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A8234-2F6E-4361-8E08-B67F00A5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A90C-DC5A-4860-A678-11F6DE5BCF28}" type="datetimeFigureOut">
              <a:rPr lang="en-US" smtClean="0"/>
              <a:t>28-Feb-23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A8234-2F6E-4361-8E08-B67F00A5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51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A90C-DC5A-4860-A678-11F6DE5BCF28}" type="datetimeFigureOut">
              <a:rPr lang="en-US" smtClean="0"/>
              <a:t>28-Feb-23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A8234-2F6E-4361-8E08-B67F00A5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83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A90C-DC5A-4860-A678-11F6DE5BCF28}" type="datetimeFigureOut">
              <a:rPr lang="en-US" smtClean="0"/>
              <a:t>28-Feb-23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A8234-2F6E-4361-8E08-B67F00A5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56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A90C-DC5A-4860-A678-11F6DE5BCF28}" type="datetimeFigureOut">
              <a:rPr lang="en-US" smtClean="0"/>
              <a:t>28-Feb-23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A8234-2F6E-4361-8E08-B67F00A5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71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A90C-DC5A-4860-A678-11F6DE5BCF28}" type="datetimeFigureOut">
              <a:rPr lang="en-US" smtClean="0"/>
              <a:t>28-Feb-23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A8234-2F6E-4361-8E08-B67F00A5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28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A90C-DC5A-4860-A678-11F6DE5BCF28}" type="datetimeFigureOut">
              <a:rPr lang="en-US" smtClean="0"/>
              <a:t>28-Feb-23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A8234-2F6E-4361-8E08-B67F00A5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13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A90C-DC5A-4860-A678-11F6DE5BCF28}" type="datetimeFigureOut">
              <a:rPr lang="en-US" smtClean="0"/>
              <a:t>28-Feb-23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A8234-2F6E-4361-8E08-B67F00A5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2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A90C-DC5A-4860-A678-11F6DE5BCF28}" type="datetimeFigureOut">
              <a:rPr lang="en-US" smtClean="0"/>
              <a:t>28-Feb-23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A8234-2F6E-4361-8E08-B67F00A5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8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A90C-DC5A-4860-A678-11F6DE5BCF28}" type="datetimeFigureOut">
              <a:rPr lang="en-US" smtClean="0"/>
              <a:t>28-Feb-23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A8234-2F6E-4361-8E08-B67F00A5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61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2A90C-DC5A-4860-A678-11F6DE5BCF28}" type="datetimeFigureOut">
              <a:rPr lang="en-US" smtClean="0"/>
              <a:t>28-Feb-23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A8234-2F6E-4361-8E08-B67F00A5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99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Photo Album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by Microsoft account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83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20220531_01163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121920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0699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20220524_125545"/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1" r="9888" b="19714"/>
          <a:stretch/>
        </p:blipFill>
        <p:spPr>
          <a:xfrm>
            <a:off x="1201003" y="685800"/>
            <a:ext cx="9785446" cy="44048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0751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20220524_125442"/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3" r="9888" b="16480"/>
          <a:stretch/>
        </p:blipFill>
        <p:spPr>
          <a:xfrm>
            <a:off x="846161" y="303662"/>
            <a:ext cx="9662616" cy="45822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8284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20220530_012142"/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2" b="72800"/>
          <a:stretch/>
        </p:blipFill>
        <p:spPr>
          <a:xfrm>
            <a:off x="1100064" y="805218"/>
            <a:ext cx="9545189" cy="47084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0303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20220531_1051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5650"/>
            <a:ext cx="12192000" cy="53451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2420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20220531_10513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1425"/>
            <a:ext cx="12192000" cy="4375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6087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20220531_01133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121920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9370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20220531_01153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121920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8654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20220531_01162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121920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6348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5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Photo Album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Microsoft account</dc:creator>
  <cp:lastModifiedBy>Microsoft account</cp:lastModifiedBy>
  <cp:revision>3</cp:revision>
  <dcterms:created xsi:type="dcterms:W3CDTF">2023-02-28T12:46:07Z</dcterms:created>
  <dcterms:modified xsi:type="dcterms:W3CDTF">2023-02-28T13:09:29Z</dcterms:modified>
</cp:coreProperties>
</file>