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5" r:id="rId5"/>
    <p:sldId id="257" r:id="rId6"/>
    <p:sldId id="266" r:id="rId7"/>
    <p:sldId id="267" r:id="rId8"/>
    <p:sldId id="268" r:id="rId9"/>
    <p:sldId id="269" r:id="rId10"/>
    <p:sldId id="270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6FB23-392D-4790-B444-83E76DC2D9FE}">
          <p14:sldIdLst>
            <p14:sldId id="256"/>
            <p14:sldId id="261"/>
          </p14:sldIdLst>
        </p14:section>
        <p14:section name="Untitled Section" id="{DE5D82F6-57E0-4422-A9DB-A929E5D07325}">
          <p14:sldIdLst>
            <p14:sldId id="262"/>
            <p14:sldId id="265"/>
            <p14:sldId id="257"/>
            <p14:sldId id="266"/>
            <p14:sldId id="267"/>
            <p14:sldId id="268"/>
            <p14:sldId id="269"/>
            <p14:sldId id="270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47DEE-ECA2-46BC-B92B-7D4C468A7923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241AA-55F2-463D-8503-5CDC84DC73BD}">
      <dgm:prSet phldrT="[Text]"/>
      <dgm:spPr/>
      <dgm:t>
        <a:bodyPr/>
        <a:lstStyle/>
        <a:p>
          <a:r>
            <a:rPr lang="en-US" dirty="0" smtClean="0"/>
            <a:t>BCL</a:t>
          </a:r>
          <a:endParaRPr lang="en-US" dirty="0"/>
        </a:p>
      </dgm:t>
    </dgm:pt>
    <dgm:pt modelId="{7E5CD928-5016-465F-B87A-7786EAD45869}" type="parTrans" cxnId="{801EB8DE-D313-4813-83E8-587B69676061}">
      <dgm:prSet/>
      <dgm:spPr/>
      <dgm:t>
        <a:bodyPr/>
        <a:lstStyle/>
        <a:p>
          <a:endParaRPr lang="en-US"/>
        </a:p>
      </dgm:t>
    </dgm:pt>
    <dgm:pt modelId="{8BF2D1F5-A987-4EC2-A063-E77D5EC3865E}" type="sibTrans" cxnId="{801EB8DE-D313-4813-83E8-587B69676061}">
      <dgm:prSet/>
      <dgm:spPr/>
      <dgm:t>
        <a:bodyPr/>
        <a:lstStyle/>
        <a:p>
          <a:endParaRPr lang="en-US"/>
        </a:p>
      </dgm:t>
    </dgm:pt>
    <dgm:pt modelId="{5EB1998D-303B-42C9-9A33-F4C583AFA2EC}">
      <dgm:prSet phldrT="[Text]"/>
      <dgm:spPr/>
      <dgm:t>
        <a:bodyPr/>
        <a:lstStyle/>
        <a:p>
          <a:r>
            <a:rPr lang="en-US" dirty="0" smtClean="0"/>
            <a:t>Collection of Classes</a:t>
          </a:r>
          <a:endParaRPr lang="en-US" dirty="0"/>
        </a:p>
      </dgm:t>
    </dgm:pt>
    <dgm:pt modelId="{8B5FA024-BDC4-4AAA-8827-5FDBFB07DCE0}" type="parTrans" cxnId="{F9F15AE5-B45F-4AE8-9C77-FC583510892F}">
      <dgm:prSet/>
      <dgm:spPr/>
      <dgm:t>
        <a:bodyPr/>
        <a:lstStyle/>
        <a:p>
          <a:endParaRPr lang="en-US"/>
        </a:p>
      </dgm:t>
    </dgm:pt>
    <dgm:pt modelId="{83784A2F-B0AB-4A68-825D-BF6AD946AEA9}" type="sibTrans" cxnId="{F9F15AE5-B45F-4AE8-9C77-FC583510892F}">
      <dgm:prSet/>
      <dgm:spPr/>
      <dgm:t>
        <a:bodyPr/>
        <a:lstStyle/>
        <a:p>
          <a:endParaRPr lang="en-US"/>
        </a:p>
      </dgm:t>
    </dgm:pt>
    <dgm:pt modelId="{5C2BD6AC-D478-44B3-908C-F7FFC7D08323}">
      <dgm:prSet phldrT="[Text]"/>
      <dgm:spPr/>
      <dgm:t>
        <a:bodyPr/>
        <a:lstStyle/>
        <a:p>
          <a:r>
            <a:rPr lang="en-US" dirty="0" smtClean="0"/>
            <a:t>Class and Object</a:t>
          </a:r>
          <a:endParaRPr lang="en-US" dirty="0"/>
        </a:p>
      </dgm:t>
    </dgm:pt>
    <dgm:pt modelId="{A8078323-991F-4E0B-A71E-D44B9E0CCB41}" type="parTrans" cxnId="{FDA00005-C7DB-4418-8DF1-43DAE176EBCE}">
      <dgm:prSet/>
      <dgm:spPr/>
      <dgm:t>
        <a:bodyPr/>
        <a:lstStyle/>
        <a:p>
          <a:endParaRPr lang="en-US"/>
        </a:p>
      </dgm:t>
    </dgm:pt>
    <dgm:pt modelId="{B043CF12-23A6-4287-ADE4-A933B28853DF}" type="sibTrans" cxnId="{FDA00005-C7DB-4418-8DF1-43DAE176EBCE}">
      <dgm:prSet/>
      <dgm:spPr/>
      <dgm:t>
        <a:bodyPr/>
        <a:lstStyle/>
        <a:p>
          <a:endParaRPr lang="en-US"/>
        </a:p>
      </dgm:t>
    </dgm:pt>
    <dgm:pt modelId="{40BB8D88-DFE7-464A-9C87-8C0DF5C0FE4B}">
      <dgm:prSet phldrT="[Text]"/>
      <dgm:spPr/>
      <dgm:t>
        <a:bodyPr/>
        <a:lstStyle/>
        <a:p>
          <a:r>
            <a:rPr lang="en-US" dirty="0" smtClean="0"/>
            <a:t>Predefine</a:t>
          </a:r>
          <a:endParaRPr lang="en-US" dirty="0"/>
        </a:p>
      </dgm:t>
    </dgm:pt>
    <dgm:pt modelId="{6FD82075-7704-41A3-935D-EF64ECA10454}" type="parTrans" cxnId="{0D0189BF-2BAB-48D1-8106-EFB627507149}">
      <dgm:prSet/>
      <dgm:spPr/>
      <dgm:t>
        <a:bodyPr/>
        <a:lstStyle/>
        <a:p>
          <a:endParaRPr lang="en-US"/>
        </a:p>
      </dgm:t>
    </dgm:pt>
    <dgm:pt modelId="{573C922E-B968-4FD9-88BF-A7775A9D43C5}" type="sibTrans" cxnId="{0D0189BF-2BAB-48D1-8106-EFB627507149}">
      <dgm:prSet/>
      <dgm:spPr/>
      <dgm:t>
        <a:bodyPr/>
        <a:lstStyle/>
        <a:p>
          <a:endParaRPr lang="en-US"/>
        </a:p>
      </dgm:t>
    </dgm:pt>
    <dgm:pt modelId="{9C3BAC68-B5EC-446F-A8C5-4A1C5A6FE35C}">
      <dgm:prSet phldrT="[Text]"/>
      <dgm:spPr/>
      <dgm:t>
        <a:bodyPr/>
        <a:lstStyle/>
        <a:p>
          <a:r>
            <a:rPr lang="en-US" dirty="0" smtClean="0"/>
            <a:t>Microsoft Introduce which means made by Microsoft its come when we install MSVS</a:t>
          </a:r>
          <a:endParaRPr lang="en-US" dirty="0"/>
        </a:p>
      </dgm:t>
    </dgm:pt>
    <dgm:pt modelId="{DC25C4F2-6A7E-471B-B57F-76908AA4F670}" type="parTrans" cxnId="{F71BA48C-B83A-4639-B174-052788091296}">
      <dgm:prSet/>
      <dgm:spPr/>
      <dgm:t>
        <a:bodyPr/>
        <a:lstStyle/>
        <a:p>
          <a:endParaRPr lang="en-US"/>
        </a:p>
      </dgm:t>
    </dgm:pt>
    <dgm:pt modelId="{21AED30D-8E6C-4B51-A3A0-6294A9D4FE3C}" type="sibTrans" cxnId="{F71BA48C-B83A-4639-B174-052788091296}">
      <dgm:prSet/>
      <dgm:spPr/>
      <dgm:t>
        <a:bodyPr/>
        <a:lstStyle/>
        <a:p>
          <a:endParaRPr lang="en-US"/>
        </a:p>
      </dgm:t>
    </dgm:pt>
    <dgm:pt modelId="{9E332575-1C07-4137-B5BA-C2094B32B5DE}">
      <dgm:prSet phldrT="[Text]"/>
      <dgm:spPr/>
      <dgm:t>
        <a:bodyPr/>
        <a:lstStyle/>
        <a:p>
          <a:r>
            <a:rPr lang="en-US" dirty="0" smtClean="0"/>
            <a:t>User Define</a:t>
          </a:r>
          <a:endParaRPr lang="en-US" dirty="0"/>
        </a:p>
      </dgm:t>
    </dgm:pt>
    <dgm:pt modelId="{AFCD86D4-5F80-4445-BE06-435E8E4825BA}" type="parTrans" cxnId="{3887FBBE-E318-4B64-974F-62B06838DDC3}">
      <dgm:prSet/>
      <dgm:spPr/>
      <dgm:t>
        <a:bodyPr/>
        <a:lstStyle/>
        <a:p>
          <a:endParaRPr lang="en-US"/>
        </a:p>
      </dgm:t>
    </dgm:pt>
    <dgm:pt modelId="{F4812307-285F-49FF-B821-F7739D64A300}" type="sibTrans" cxnId="{3887FBBE-E318-4B64-974F-62B06838DDC3}">
      <dgm:prSet/>
      <dgm:spPr/>
      <dgm:t>
        <a:bodyPr/>
        <a:lstStyle/>
        <a:p>
          <a:endParaRPr lang="en-US"/>
        </a:p>
      </dgm:t>
    </dgm:pt>
    <dgm:pt modelId="{BCD65072-54F6-4188-9140-E41AC4AAB82F}">
      <dgm:prSet phldrT="[Text]"/>
      <dgm:spPr/>
      <dgm:t>
        <a:bodyPr/>
        <a:lstStyle/>
        <a:p>
          <a:r>
            <a:rPr lang="en-US" dirty="0" smtClean="0"/>
            <a:t>Created by User which attach in the Project</a:t>
          </a:r>
          <a:endParaRPr lang="en-US" dirty="0"/>
        </a:p>
      </dgm:t>
    </dgm:pt>
    <dgm:pt modelId="{956FEE55-F53D-43A0-946C-4D9D13EEEB28}" type="parTrans" cxnId="{B49D5CF4-1D79-4D25-BCC5-C165D92F366C}">
      <dgm:prSet/>
      <dgm:spPr/>
      <dgm:t>
        <a:bodyPr/>
        <a:lstStyle/>
        <a:p>
          <a:endParaRPr lang="en-US"/>
        </a:p>
      </dgm:t>
    </dgm:pt>
    <dgm:pt modelId="{697E34AA-1E73-434B-B879-FC7CBE9451D6}" type="sibTrans" cxnId="{B49D5CF4-1D79-4D25-BCC5-C165D92F366C}">
      <dgm:prSet/>
      <dgm:spPr/>
      <dgm:t>
        <a:bodyPr/>
        <a:lstStyle/>
        <a:p>
          <a:endParaRPr lang="en-US"/>
        </a:p>
      </dgm:t>
    </dgm:pt>
    <dgm:pt modelId="{4EE7CBF9-193D-4A88-8840-15C1DD0AD127}">
      <dgm:prSet phldrT="[Text]"/>
      <dgm:spPr/>
      <dgm:t>
        <a:bodyPr/>
        <a:lstStyle/>
        <a:p>
          <a:r>
            <a:rPr lang="en-US" dirty="0" smtClean="0"/>
            <a:t>System.Object (Base Class)</a:t>
          </a:r>
          <a:endParaRPr lang="en-US" dirty="0"/>
        </a:p>
      </dgm:t>
    </dgm:pt>
    <dgm:pt modelId="{9E460330-1912-4D8C-91BA-79ED0E41B73D}" type="parTrans" cxnId="{1423A25A-27B9-4469-A2AA-170346AED3A5}">
      <dgm:prSet/>
      <dgm:spPr/>
      <dgm:t>
        <a:bodyPr/>
        <a:lstStyle/>
        <a:p>
          <a:endParaRPr lang="en-US"/>
        </a:p>
      </dgm:t>
    </dgm:pt>
    <dgm:pt modelId="{9FA17DC6-461D-44DC-A9B7-6E50E9624903}" type="sibTrans" cxnId="{1423A25A-27B9-4469-A2AA-170346AED3A5}">
      <dgm:prSet/>
      <dgm:spPr/>
      <dgm:t>
        <a:bodyPr/>
        <a:lstStyle/>
        <a:p>
          <a:endParaRPr lang="en-US"/>
        </a:p>
      </dgm:t>
    </dgm:pt>
    <dgm:pt modelId="{4D8074F8-3F80-400B-8FF4-FC00FA6D0CC1}">
      <dgm:prSet phldrT="[Text]"/>
      <dgm:spPr/>
      <dgm:t>
        <a:bodyPr/>
        <a:lstStyle/>
        <a:p>
          <a:r>
            <a:rPr lang="en-US" dirty="0" smtClean="0"/>
            <a:t>Re-Use</a:t>
          </a:r>
          <a:endParaRPr lang="en-US" dirty="0"/>
        </a:p>
      </dgm:t>
    </dgm:pt>
    <dgm:pt modelId="{902443F0-8BF2-4F69-8E0C-FD0356A8DE13}" type="parTrans" cxnId="{C4020C2E-1A99-450D-848C-51DF89298EB9}">
      <dgm:prSet/>
      <dgm:spPr/>
      <dgm:t>
        <a:bodyPr/>
        <a:lstStyle/>
        <a:p>
          <a:endParaRPr lang="en-US"/>
        </a:p>
      </dgm:t>
    </dgm:pt>
    <dgm:pt modelId="{C0862D28-EE5C-46DE-9C42-2381F3BB4FF3}" type="sibTrans" cxnId="{C4020C2E-1A99-450D-848C-51DF89298EB9}">
      <dgm:prSet/>
      <dgm:spPr/>
      <dgm:t>
        <a:bodyPr/>
        <a:lstStyle/>
        <a:p>
          <a:endParaRPr lang="en-US"/>
        </a:p>
      </dgm:t>
    </dgm:pt>
    <dgm:pt modelId="{47F5203F-03FD-4C49-87EA-1602B4FFA244}" type="pres">
      <dgm:prSet presAssocID="{66447DEE-ECA2-46BC-B92B-7D4C468A79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E5809-5BE6-44A8-BB8C-F5EB379E64EB}" type="pres">
      <dgm:prSet presAssocID="{F99241AA-55F2-463D-8503-5CDC84DC73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DBB95-F743-4397-BFDB-D0C8F04B0A99}" type="pres">
      <dgm:prSet presAssocID="{8BF2D1F5-A987-4EC2-A063-E77D5EC3865E}" presName="sibTrans" presStyleCnt="0"/>
      <dgm:spPr/>
    </dgm:pt>
    <dgm:pt modelId="{7E9DDC2E-8023-457A-BE6F-B5FF3A62963C}" type="pres">
      <dgm:prSet presAssocID="{40BB8D88-DFE7-464A-9C87-8C0DF5C0FE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81EF9-5198-4C88-839E-103945AA43D2}" type="pres">
      <dgm:prSet presAssocID="{573C922E-B968-4FD9-88BF-A7775A9D43C5}" presName="sibTrans" presStyleCnt="0"/>
      <dgm:spPr/>
    </dgm:pt>
    <dgm:pt modelId="{6CD110CE-895C-4546-9A41-5AE6A2CBE6D3}" type="pres">
      <dgm:prSet presAssocID="{9E332575-1C07-4137-B5BA-C2094B32B5D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D5CF4-1D79-4D25-BCC5-C165D92F366C}" srcId="{9E332575-1C07-4137-B5BA-C2094B32B5DE}" destId="{BCD65072-54F6-4188-9140-E41AC4AAB82F}" srcOrd="0" destOrd="0" parTransId="{956FEE55-F53D-43A0-946C-4D9D13EEEB28}" sibTransId="{697E34AA-1E73-434B-B879-FC7CBE9451D6}"/>
    <dgm:cxn modelId="{801EB8DE-D313-4813-83E8-587B69676061}" srcId="{66447DEE-ECA2-46BC-B92B-7D4C468A7923}" destId="{F99241AA-55F2-463D-8503-5CDC84DC73BD}" srcOrd="0" destOrd="0" parTransId="{7E5CD928-5016-465F-B87A-7786EAD45869}" sibTransId="{8BF2D1F5-A987-4EC2-A063-E77D5EC3865E}"/>
    <dgm:cxn modelId="{7BF7D84B-7AA0-4DA5-8A33-E43FAE0D018C}" type="presOf" srcId="{9E332575-1C07-4137-B5BA-C2094B32B5DE}" destId="{6CD110CE-895C-4546-9A41-5AE6A2CBE6D3}" srcOrd="0" destOrd="0" presId="urn:microsoft.com/office/officeart/2005/8/layout/hList6"/>
    <dgm:cxn modelId="{1423A25A-27B9-4469-A2AA-170346AED3A5}" srcId="{40BB8D88-DFE7-464A-9C87-8C0DF5C0FE4B}" destId="{4EE7CBF9-193D-4A88-8840-15C1DD0AD127}" srcOrd="1" destOrd="0" parTransId="{9E460330-1912-4D8C-91BA-79ED0E41B73D}" sibTransId="{9FA17DC6-461D-44DC-A9B7-6E50E9624903}"/>
    <dgm:cxn modelId="{DB3BD8BD-2BEA-42A4-8DCF-35EC3AA384A1}" type="presOf" srcId="{9C3BAC68-B5EC-446F-A8C5-4A1C5A6FE35C}" destId="{7E9DDC2E-8023-457A-BE6F-B5FF3A62963C}" srcOrd="0" destOrd="1" presId="urn:microsoft.com/office/officeart/2005/8/layout/hList6"/>
    <dgm:cxn modelId="{F71BA48C-B83A-4639-B174-052788091296}" srcId="{40BB8D88-DFE7-464A-9C87-8C0DF5C0FE4B}" destId="{9C3BAC68-B5EC-446F-A8C5-4A1C5A6FE35C}" srcOrd="0" destOrd="0" parTransId="{DC25C4F2-6A7E-471B-B57F-76908AA4F670}" sibTransId="{21AED30D-8E6C-4B51-A3A0-6294A9D4FE3C}"/>
    <dgm:cxn modelId="{A1633435-1E82-40C9-B281-C5B061D05D5C}" type="presOf" srcId="{BCD65072-54F6-4188-9140-E41AC4AAB82F}" destId="{6CD110CE-895C-4546-9A41-5AE6A2CBE6D3}" srcOrd="0" destOrd="1" presId="urn:microsoft.com/office/officeart/2005/8/layout/hList6"/>
    <dgm:cxn modelId="{3887FBBE-E318-4B64-974F-62B06838DDC3}" srcId="{66447DEE-ECA2-46BC-B92B-7D4C468A7923}" destId="{9E332575-1C07-4137-B5BA-C2094B32B5DE}" srcOrd="2" destOrd="0" parTransId="{AFCD86D4-5F80-4445-BE06-435E8E4825BA}" sibTransId="{F4812307-285F-49FF-B821-F7739D64A300}"/>
    <dgm:cxn modelId="{7B7DBB1C-9163-4CD2-8F38-B632D0FE38DD}" type="presOf" srcId="{5EB1998D-303B-42C9-9A33-F4C583AFA2EC}" destId="{9FFE5809-5BE6-44A8-BB8C-F5EB379E64EB}" srcOrd="0" destOrd="1" presId="urn:microsoft.com/office/officeart/2005/8/layout/hList6"/>
    <dgm:cxn modelId="{C4020C2E-1A99-450D-848C-51DF89298EB9}" srcId="{F99241AA-55F2-463D-8503-5CDC84DC73BD}" destId="{4D8074F8-3F80-400B-8FF4-FC00FA6D0CC1}" srcOrd="2" destOrd="0" parTransId="{902443F0-8BF2-4F69-8E0C-FD0356A8DE13}" sibTransId="{C0862D28-EE5C-46DE-9C42-2381F3BB4FF3}"/>
    <dgm:cxn modelId="{D45D49A5-0AD2-4EC5-8DB6-5C8D1EAD1DD0}" type="presOf" srcId="{5C2BD6AC-D478-44B3-908C-F7FFC7D08323}" destId="{9FFE5809-5BE6-44A8-BB8C-F5EB379E64EB}" srcOrd="0" destOrd="2" presId="urn:microsoft.com/office/officeart/2005/8/layout/hList6"/>
    <dgm:cxn modelId="{0916AEF2-80E4-4949-962A-BE2AB947C5E3}" type="presOf" srcId="{4D8074F8-3F80-400B-8FF4-FC00FA6D0CC1}" destId="{9FFE5809-5BE6-44A8-BB8C-F5EB379E64EB}" srcOrd="0" destOrd="3" presId="urn:microsoft.com/office/officeart/2005/8/layout/hList6"/>
    <dgm:cxn modelId="{FDA00005-C7DB-4418-8DF1-43DAE176EBCE}" srcId="{F99241AA-55F2-463D-8503-5CDC84DC73BD}" destId="{5C2BD6AC-D478-44B3-908C-F7FFC7D08323}" srcOrd="1" destOrd="0" parTransId="{A8078323-991F-4E0B-A71E-D44B9E0CCB41}" sibTransId="{B043CF12-23A6-4287-ADE4-A933B28853DF}"/>
    <dgm:cxn modelId="{2802E552-97C6-4168-B74F-C66C1EF360AF}" type="presOf" srcId="{40BB8D88-DFE7-464A-9C87-8C0DF5C0FE4B}" destId="{7E9DDC2E-8023-457A-BE6F-B5FF3A62963C}" srcOrd="0" destOrd="0" presId="urn:microsoft.com/office/officeart/2005/8/layout/hList6"/>
    <dgm:cxn modelId="{201EB48E-E996-4578-B7A3-2A42767D446C}" type="presOf" srcId="{F99241AA-55F2-463D-8503-5CDC84DC73BD}" destId="{9FFE5809-5BE6-44A8-BB8C-F5EB379E64EB}" srcOrd="0" destOrd="0" presId="urn:microsoft.com/office/officeart/2005/8/layout/hList6"/>
    <dgm:cxn modelId="{0D0189BF-2BAB-48D1-8106-EFB627507149}" srcId="{66447DEE-ECA2-46BC-B92B-7D4C468A7923}" destId="{40BB8D88-DFE7-464A-9C87-8C0DF5C0FE4B}" srcOrd="1" destOrd="0" parTransId="{6FD82075-7704-41A3-935D-EF64ECA10454}" sibTransId="{573C922E-B968-4FD9-88BF-A7775A9D43C5}"/>
    <dgm:cxn modelId="{85A4792D-D94A-4D22-9DB2-7A66F1DB8F7F}" type="presOf" srcId="{4EE7CBF9-193D-4A88-8840-15C1DD0AD127}" destId="{7E9DDC2E-8023-457A-BE6F-B5FF3A62963C}" srcOrd="0" destOrd="2" presId="urn:microsoft.com/office/officeart/2005/8/layout/hList6"/>
    <dgm:cxn modelId="{02B2AB2C-1F28-431B-9178-9904B1994EFD}" type="presOf" srcId="{66447DEE-ECA2-46BC-B92B-7D4C468A7923}" destId="{47F5203F-03FD-4C49-87EA-1602B4FFA244}" srcOrd="0" destOrd="0" presId="urn:microsoft.com/office/officeart/2005/8/layout/hList6"/>
    <dgm:cxn modelId="{F9F15AE5-B45F-4AE8-9C77-FC583510892F}" srcId="{F99241AA-55F2-463D-8503-5CDC84DC73BD}" destId="{5EB1998D-303B-42C9-9A33-F4C583AFA2EC}" srcOrd="0" destOrd="0" parTransId="{8B5FA024-BDC4-4AAA-8827-5FDBFB07DCE0}" sibTransId="{83784A2F-B0AB-4A68-825D-BF6AD946AEA9}"/>
    <dgm:cxn modelId="{FBD4ECED-5C7B-4A8B-9A12-B3341F0D04FE}" type="presParOf" srcId="{47F5203F-03FD-4C49-87EA-1602B4FFA244}" destId="{9FFE5809-5BE6-44A8-BB8C-F5EB379E64EB}" srcOrd="0" destOrd="0" presId="urn:microsoft.com/office/officeart/2005/8/layout/hList6"/>
    <dgm:cxn modelId="{36BDD1B9-C29A-4C06-BAAE-B81070FA3D59}" type="presParOf" srcId="{47F5203F-03FD-4C49-87EA-1602B4FFA244}" destId="{2FCDBB95-F743-4397-BFDB-D0C8F04B0A99}" srcOrd="1" destOrd="0" presId="urn:microsoft.com/office/officeart/2005/8/layout/hList6"/>
    <dgm:cxn modelId="{BE338159-F8C9-48F1-BE2E-E85E4AE290EB}" type="presParOf" srcId="{47F5203F-03FD-4C49-87EA-1602B4FFA244}" destId="{7E9DDC2E-8023-457A-BE6F-B5FF3A62963C}" srcOrd="2" destOrd="0" presId="urn:microsoft.com/office/officeart/2005/8/layout/hList6"/>
    <dgm:cxn modelId="{CB217DF1-1DA5-47FC-93EC-5C339BB2C032}" type="presParOf" srcId="{47F5203F-03FD-4C49-87EA-1602B4FFA244}" destId="{3D381EF9-5198-4C88-839E-103945AA43D2}" srcOrd="3" destOrd="0" presId="urn:microsoft.com/office/officeart/2005/8/layout/hList6"/>
    <dgm:cxn modelId="{31E23EEE-1640-4A87-B4CF-3048356CC88C}" type="presParOf" srcId="{47F5203F-03FD-4C49-87EA-1602B4FFA244}" destId="{6CD110CE-895C-4546-9A41-5AE6A2CBE6D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ECB96-7EEA-4F7C-A216-6C918C0BEAA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C55A7-4BD4-40F4-9594-9EC6C7D42BB9}">
      <dgm:prSet phldrT="[Text]"/>
      <dgm:spPr/>
      <dgm:t>
        <a:bodyPr/>
        <a:lstStyle/>
        <a:p>
          <a:r>
            <a:rPr lang="en-US" dirty="0" smtClean="0"/>
            <a:t>S/W App</a:t>
          </a:r>
          <a:endParaRPr lang="en-US" dirty="0"/>
        </a:p>
      </dgm:t>
    </dgm:pt>
    <dgm:pt modelId="{D2E0DE0D-CB65-4DC3-A49A-5D2C266D62F4}" type="parTrans" cxnId="{A6859250-943B-4548-B687-121697E1D3DD}">
      <dgm:prSet/>
      <dgm:spPr/>
      <dgm:t>
        <a:bodyPr/>
        <a:lstStyle/>
        <a:p>
          <a:endParaRPr lang="en-US"/>
        </a:p>
      </dgm:t>
    </dgm:pt>
    <dgm:pt modelId="{9E33AC43-7A9E-4380-9DD0-9B9D11E407E0}" type="sibTrans" cxnId="{A6859250-943B-4548-B687-121697E1D3DD}">
      <dgm:prSet/>
      <dgm:spPr/>
      <dgm:t>
        <a:bodyPr/>
        <a:lstStyle/>
        <a:p>
          <a:endParaRPr lang="en-US"/>
        </a:p>
      </dgm:t>
    </dgm:pt>
    <dgm:pt modelId="{AF7B4193-D1EF-4A74-92C5-29F51B9D64E3}">
      <dgm:prSet phldrT="[Text]" custT="1"/>
      <dgm:spPr/>
      <dgm:t>
        <a:bodyPr/>
        <a:lstStyle/>
        <a:p>
          <a:r>
            <a:rPr lang="en-US" sz="2000" dirty="0" smtClean="0"/>
            <a:t>Widows Form(Technology)</a:t>
          </a:r>
          <a:endParaRPr lang="en-US" sz="2000" dirty="0"/>
        </a:p>
      </dgm:t>
    </dgm:pt>
    <dgm:pt modelId="{13903D16-EA91-487B-B60F-FCCC9C7E4B6F}" type="parTrans" cxnId="{1ED0E9BC-5368-441B-A38C-48B1CB8310E9}">
      <dgm:prSet/>
      <dgm:spPr/>
      <dgm:t>
        <a:bodyPr/>
        <a:lstStyle/>
        <a:p>
          <a:endParaRPr lang="en-US"/>
        </a:p>
      </dgm:t>
    </dgm:pt>
    <dgm:pt modelId="{28786D9E-0DE4-4BD8-80B3-940652BD8A2E}" type="sibTrans" cxnId="{1ED0E9BC-5368-441B-A38C-48B1CB8310E9}">
      <dgm:prSet/>
      <dgm:spPr/>
      <dgm:t>
        <a:bodyPr/>
        <a:lstStyle/>
        <a:p>
          <a:endParaRPr lang="en-US"/>
        </a:p>
      </dgm:t>
    </dgm:pt>
    <dgm:pt modelId="{3A92418E-43E1-41EB-BA3E-DC6EC58A4451}">
      <dgm:prSet phldrT="[Text]" custT="1"/>
      <dgm:spPr/>
      <dgm:t>
        <a:bodyPr/>
        <a:lstStyle/>
        <a:p>
          <a:r>
            <a:rPr lang="en-US" sz="2000" dirty="0" smtClean="0"/>
            <a:t>C# (Language)</a:t>
          </a:r>
          <a:endParaRPr lang="en-US" sz="2000" dirty="0"/>
        </a:p>
      </dgm:t>
    </dgm:pt>
    <dgm:pt modelId="{DC7E1F52-D951-48FC-A1E8-93A54D3B2F0B}" type="parTrans" cxnId="{3054B66B-1DFE-4D62-9B29-8AA76F96EDC0}">
      <dgm:prSet/>
      <dgm:spPr/>
      <dgm:t>
        <a:bodyPr/>
        <a:lstStyle/>
        <a:p>
          <a:endParaRPr lang="en-US"/>
        </a:p>
      </dgm:t>
    </dgm:pt>
    <dgm:pt modelId="{41C834CB-66A9-4BEA-8164-9CA34EE5A71C}" type="sibTrans" cxnId="{3054B66B-1DFE-4D62-9B29-8AA76F96EDC0}">
      <dgm:prSet/>
      <dgm:spPr/>
      <dgm:t>
        <a:bodyPr/>
        <a:lstStyle/>
        <a:p>
          <a:endParaRPr lang="en-US"/>
        </a:p>
      </dgm:t>
    </dgm:pt>
    <dgm:pt modelId="{8972EEA4-8937-43CD-A5C6-9ABFA648D23E}">
      <dgm:prSet phldrT="[Text]"/>
      <dgm:spPr/>
      <dgm:t>
        <a:bodyPr/>
        <a:lstStyle/>
        <a:p>
          <a:r>
            <a:rPr lang="en-US" dirty="0" smtClean="0"/>
            <a:t>Web App</a:t>
          </a:r>
          <a:endParaRPr lang="en-US" dirty="0"/>
        </a:p>
      </dgm:t>
    </dgm:pt>
    <dgm:pt modelId="{2E14578C-A580-4A5C-A52B-083FB93FB54B}" type="parTrans" cxnId="{05D0BD80-407F-4A10-8555-EF898021D70A}">
      <dgm:prSet/>
      <dgm:spPr/>
      <dgm:t>
        <a:bodyPr/>
        <a:lstStyle/>
        <a:p>
          <a:endParaRPr lang="en-US"/>
        </a:p>
      </dgm:t>
    </dgm:pt>
    <dgm:pt modelId="{6683614A-64A8-4DE3-8DB8-9A17504CD157}" type="sibTrans" cxnId="{05D0BD80-407F-4A10-8555-EF898021D70A}">
      <dgm:prSet/>
      <dgm:spPr/>
      <dgm:t>
        <a:bodyPr/>
        <a:lstStyle/>
        <a:p>
          <a:endParaRPr lang="en-US"/>
        </a:p>
      </dgm:t>
    </dgm:pt>
    <dgm:pt modelId="{670BA8CC-9658-4104-A27C-EA6A13328DED}">
      <dgm:prSet phldrT="[Text]" custT="1"/>
      <dgm:spPr/>
      <dgm:t>
        <a:bodyPr/>
        <a:lstStyle/>
        <a:p>
          <a:r>
            <a:rPr lang="en-US" sz="2000" dirty="0" smtClean="0"/>
            <a:t>Asp. Net (Technology)</a:t>
          </a:r>
          <a:endParaRPr lang="en-US" sz="2000" dirty="0"/>
        </a:p>
      </dgm:t>
    </dgm:pt>
    <dgm:pt modelId="{F48B2A73-F420-4379-8F67-6810D3BF4E5F}" type="parTrans" cxnId="{E9845B8E-4FD8-4430-ACAC-78102E5A109B}">
      <dgm:prSet/>
      <dgm:spPr/>
      <dgm:t>
        <a:bodyPr/>
        <a:lstStyle/>
        <a:p>
          <a:endParaRPr lang="en-US"/>
        </a:p>
      </dgm:t>
    </dgm:pt>
    <dgm:pt modelId="{C4A1A32E-A1F0-4883-8BCB-DB74A6427F7A}" type="sibTrans" cxnId="{E9845B8E-4FD8-4430-ACAC-78102E5A109B}">
      <dgm:prSet/>
      <dgm:spPr/>
      <dgm:t>
        <a:bodyPr/>
        <a:lstStyle/>
        <a:p>
          <a:endParaRPr lang="en-US"/>
        </a:p>
      </dgm:t>
    </dgm:pt>
    <dgm:pt modelId="{DDF21E25-D213-4FC3-ACF5-8B2D0FBAB216}">
      <dgm:prSet custT="1"/>
      <dgm:spPr/>
      <dgm:t>
        <a:bodyPr/>
        <a:lstStyle/>
        <a:p>
          <a:r>
            <a:rPr lang="en-US" sz="2000" dirty="0" smtClean="0"/>
            <a:t>C# (Language)</a:t>
          </a:r>
          <a:endParaRPr lang="en-US" sz="2000" dirty="0"/>
        </a:p>
      </dgm:t>
    </dgm:pt>
    <dgm:pt modelId="{59931D4C-CA87-4B84-B375-2CB3B5B8EE87}" type="parTrans" cxnId="{D8D85068-0C7A-4983-9E6E-B019AB312A23}">
      <dgm:prSet/>
      <dgm:spPr/>
      <dgm:t>
        <a:bodyPr/>
        <a:lstStyle/>
        <a:p>
          <a:endParaRPr lang="en-US"/>
        </a:p>
      </dgm:t>
    </dgm:pt>
    <dgm:pt modelId="{C1ECF048-6F1A-4348-9579-2BA087CD1F33}" type="sibTrans" cxnId="{D8D85068-0C7A-4983-9E6E-B019AB312A23}">
      <dgm:prSet/>
      <dgm:spPr/>
      <dgm:t>
        <a:bodyPr/>
        <a:lstStyle/>
        <a:p>
          <a:endParaRPr lang="en-US"/>
        </a:p>
      </dgm:t>
    </dgm:pt>
    <dgm:pt modelId="{B4FA1DA2-F353-4439-B629-28A1CF00D65B}" type="pres">
      <dgm:prSet presAssocID="{B4FECB96-7EEA-4F7C-A216-6C918C0BEAA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94D89-FB72-4D57-BE3D-80831BFB3B97}" type="pres">
      <dgm:prSet presAssocID="{B4FECB96-7EEA-4F7C-A216-6C918C0BEAA9}" presName="cycle" presStyleCnt="0"/>
      <dgm:spPr/>
    </dgm:pt>
    <dgm:pt modelId="{9EF88621-F763-4C90-A737-54C91F5B0D9A}" type="pres">
      <dgm:prSet presAssocID="{B4FECB96-7EEA-4F7C-A216-6C918C0BEAA9}" presName="centerShape" presStyleCnt="0"/>
      <dgm:spPr/>
    </dgm:pt>
    <dgm:pt modelId="{AA00E115-9E50-4BBE-9192-51A94E72527B}" type="pres">
      <dgm:prSet presAssocID="{B4FECB96-7EEA-4F7C-A216-6C918C0BEAA9}" presName="connSite" presStyleLbl="node1" presStyleIdx="0" presStyleCnt="3"/>
      <dgm:spPr/>
    </dgm:pt>
    <dgm:pt modelId="{B027D735-C425-446E-946C-9C4CF1453CE6}" type="pres">
      <dgm:prSet presAssocID="{B4FECB96-7EEA-4F7C-A216-6C918C0BEAA9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687D70D-2B75-4147-BD1A-C3DC9DFB8450}" type="pres">
      <dgm:prSet presAssocID="{D2E0DE0D-CB65-4DC3-A49A-5D2C266D62F4}" presName="Name25" presStyleLbl="parChTrans1D1" presStyleIdx="0" presStyleCnt="2"/>
      <dgm:spPr/>
      <dgm:t>
        <a:bodyPr/>
        <a:lstStyle/>
        <a:p>
          <a:endParaRPr lang="en-US"/>
        </a:p>
      </dgm:t>
    </dgm:pt>
    <dgm:pt modelId="{966573FC-8D0F-49D8-86F0-51740739079C}" type="pres">
      <dgm:prSet presAssocID="{D86C55A7-4BD4-40F4-9594-9EC6C7D42BB9}" presName="node" presStyleCnt="0"/>
      <dgm:spPr/>
    </dgm:pt>
    <dgm:pt modelId="{51D59225-0533-4C87-815D-250436A83004}" type="pres">
      <dgm:prSet presAssocID="{D86C55A7-4BD4-40F4-9594-9EC6C7D42BB9}" presName="parentNode" presStyleLbl="node1" presStyleIdx="1" presStyleCnt="3" custScaleX="105224" custScaleY="61686" custLinFactNeighborX="-16339" custLinFactNeighborY="-18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009A-9DF4-4F0F-BA10-833B3DB66FD0}" type="pres">
      <dgm:prSet presAssocID="{D86C55A7-4BD4-40F4-9594-9EC6C7D42BB9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D0FAB-8E70-40EF-BC70-1A9C3ABCD379}" type="pres">
      <dgm:prSet presAssocID="{2E14578C-A580-4A5C-A52B-083FB93FB54B}" presName="Name25" presStyleLbl="parChTrans1D1" presStyleIdx="1" presStyleCnt="2"/>
      <dgm:spPr/>
      <dgm:t>
        <a:bodyPr/>
        <a:lstStyle/>
        <a:p>
          <a:endParaRPr lang="en-US"/>
        </a:p>
      </dgm:t>
    </dgm:pt>
    <dgm:pt modelId="{63ED0163-78DD-4F75-A1BE-0B3380D8F78B}" type="pres">
      <dgm:prSet presAssocID="{8972EEA4-8937-43CD-A5C6-9ABFA648D23E}" presName="node" presStyleCnt="0"/>
      <dgm:spPr/>
    </dgm:pt>
    <dgm:pt modelId="{A1A4C0F5-2A91-4947-B0A7-E0B1B3D930DB}" type="pres">
      <dgm:prSet presAssocID="{8972EEA4-8937-43CD-A5C6-9ABFA648D23E}" presName="parentNode" presStyleLbl="node1" presStyleIdx="2" presStyleCnt="3" custScaleX="105781" custScaleY="53925" custLinFactNeighborX="-11311" custLinFactNeighborY="-169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28CE-30DF-493D-883C-B2B584DB7EDF}" type="pres">
      <dgm:prSet presAssocID="{8972EEA4-8937-43CD-A5C6-9ABFA648D23E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2792B-677C-4B3C-A816-A4512E103D27}" type="presOf" srcId="{8972EEA4-8937-43CD-A5C6-9ABFA648D23E}" destId="{A1A4C0F5-2A91-4947-B0A7-E0B1B3D930DB}" srcOrd="0" destOrd="0" presId="urn:microsoft.com/office/officeart/2005/8/layout/radial2"/>
    <dgm:cxn modelId="{CB3A9EB5-CC0F-4600-A640-9546D292FF87}" type="presOf" srcId="{B4FECB96-7EEA-4F7C-A216-6C918C0BEAA9}" destId="{B4FA1DA2-F353-4439-B629-28A1CF00D65B}" srcOrd="0" destOrd="0" presId="urn:microsoft.com/office/officeart/2005/8/layout/radial2"/>
    <dgm:cxn modelId="{5EA87D19-E730-456F-B48A-A2E1E06561FC}" type="presOf" srcId="{2E14578C-A580-4A5C-A52B-083FB93FB54B}" destId="{D08D0FAB-8E70-40EF-BC70-1A9C3ABCD379}" srcOrd="0" destOrd="0" presId="urn:microsoft.com/office/officeart/2005/8/layout/radial2"/>
    <dgm:cxn modelId="{E9845B8E-4FD8-4430-ACAC-78102E5A109B}" srcId="{8972EEA4-8937-43CD-A5C6-9ABFA648D23E}" destId="{670BA8CC-9658-4104-A27C-EA6A13328DED}" srcOrd="0" destOrd="0" parTransId="{F48B2A73-F420-4379-8F67-6810D3BF4E5F}" sibTransId="{C4A1A32E-A1F0-4883-8BCB-DB74A6427F7A}"/>
    <dgm:cxn modelId="{B89F936B-7490-4222-AC5C-DBE1E15B2128}" type="presOf" srcId="{DDF21E25-D213-4FC3-ACF5-8B2D0FBAB216}" destId="{A03A28CE-30DF-493D-883C-B2B584DB7EDF}" srcOrd="0" destOrd="1" presId="urn:microsoft.com/office/officeart/2005/8/layout/radial2"/>
    <dgm:cxn modelId="{1ED0E9BC-5368-441B-A38C-48B1CB8310E9}" srcId="{D86C55A7-4BD4-40F4-9594-9EC6C7D42BB9}" destId="{AF7B4193-D1EF-4A74-92C5-29F51B9D64E3}" srcOrd="0" destOrd="0" parTransId="{13903D16-EA91-487B-B60F-FCCC9C7E4B6F}" sibTransId="{28786D9E-0DE4-4BD8-80B3-940652BD8A2E}"/>
    <dgm:cxn modelId="{3054B66B-1DFE-4D62-9B29-8AA76F96EDC0}" srcId="{D86C55A7-4BD4-40F4-9594-9EC6C7D42BB9}" destId="{3A92418E-43E1-41EB-BA3E-DC6EC58A4451}" srcOrd="1" destOrd="0" parTransId="{DC7E1F52-D951-48FC-A1E8-93A54D3B2F0B}" sibTransId="{41C834CB-66A9-4BEA-8164-9CA34EE5A71C}"/>
    <dgm:cxn modelId="{C2BF5BAC-BA7A-433A-B325-541FF2590874}" type="presOf" srcId="{670BA8CC-9658-4104-A27C-EA6A13328DED}" destId="{A03A28CE-30DF-493D-883C-B2B584DB7EDF}" srcOrd="0" destOrd="0" presId="urn:microsoft.com/office/officeart/2005/8/layout/radial2"/>
    <dgm:cxn modelId="{169F7D43-026B-488B-A314-5E0F136717E1}" type="presOf" srcId="{AF7B4193-D1EF-4A74-92C5-29F51B9D64E3}" destId="{4980009A-9DF4-4F0F-BA10-833B3DB66FD0}" srcOrd="0" destOrd="0" presId="urn:microsoft.com/office/officeart/2005/8/layout/radial2"/>
    <dgm:cxn modelId="{05D0BD80-407F-4A10-8555-EF898021D70A}" srcId="{B4FECB96-7EEA-4F7C-A216-6C918C0BEAA9}" destId="{8972EEA4-8937-43CD-A5C6-9ABFA648D23E}" srcOrd="1" destOrd="0" parTransId="{2E14578C-A580-4A5C-A52B-083FB93FB54B}" sibTransId="{6683614A-64A8-4DE3-8DB8-9A17504CD157}"/>
    <dgm:cxn modelId="{D8D85068-0C7A-4983-9E6E-B019AB312A23}" srcId="{8972EEA4-8937-43CD-A5C6-9ABFA648D23E}" destId="{DDF21E25-D213-4FC3-ACF5-8B2D0FBAB216}" srcOrd="1" destOrd="0" parTransId="{59931D4C-CA87-4B84-B375-2CB3B5B8EE87}" sibTransId="{C1ECF048-6F1A-4348-9579-2BA087CD1F33}"/>
    <dgm:cxn modelId="{18AFB643-71F4-48DB-9C85-DAF2604B66B8}" type="presOf" srcId="{D86C55A7-4BD4-40F4-9594-9EC6C7D42BB9}" destId="{51D59225-0533-4C87-815D-250436A83004}" srcOrd="0" destOrd="0" presId="urn:microsoft.com/office/officeart/2005/8/layout/radial2"/>
    <dgm:cxn modelId="{A6859250-943B-4548-B687-121697E1D3DD}" srcId="{B4FECB96-7EEA-4F7C-A216-6C918C0BEAA9}" destId="{D86C55A7-4BD4-40F4-9594-9EC6C7D42BB9}" srcOrd="0" destOrd="0" parTransId="{D2E0DE0D-CB65-4DC3-A49A-5D2C266D62F4}" sibTransId="{9E33AC43-7A9E-4380-9DD0-9B9D11E407E0}"/>
    <dgm:cxn modelId="{2092DD7A-E6D6-426D-A852-E63A7700B001}" type="presOf" srcId="{3A92418E-43E1-41EB-BA3E-DC6EC58A4451}" destId="{4980009A-9DF4-4F0F-BA10-833B3DB66FD0}" srcOrd="0" destOrd="1" presId="urn:microsoft.com/office/officeart/2005/8/layout/radial2"/>
    <dgm:cxn modelId="{74D036FA-45B7-455C-9418-E9B14FB02161}" type="presOf" srcId="{D2E0DE0D-CB65-4DC3-A49A-5D2C266D62F4}" destId="{7687D70D-2B75-4147-BD1A-C3DC9DFB8450}" srcOrd="0" destOrd="0" presId="urn:microsoft.com/office/officeart/2005/8/layout/radial2"/>
    <dgm:cxn modelId="{4CF9202F-DD84-424E-B023-F253CE023859}" type="presParOf" srcId="{B4FA1DA2-F353-4439-B629-28A1CF00D65B}" destId="{C6994D89-FB72-4D57-BE3D-80831BFB3B97}" srcOrd="0" destOrd="0" presId="urn:microsoft.com/office/officeart/2005/8/layout/radial2"/>
    <dgm:cxn modelId="{87FE0144-12AF-438C-8AAA-B7EBA0EA932A}" type="presParOf" srcId="{C6994D89-FB72-4D57-BE3D-80831BFB3B97}" destId="{9EF88621-F763-4C90-A737-54C91F5B0D9A}" srcOrd="0" destOrd="0" presId="urn:microsoft.com/office/officeart/2005/8/layout/radial2"/>
    <dgm:cxn modelId="{04AABE20-666D-4FEA-8A0E-E0721486EADF}" type="presParOf" srcId="{9EF88621-F763-4C90-A737-54C91F5B0D9A}" destId="{AA00E115-9E50-4BBE-9192-51A94E72527B}" srcOrd="0" destOrd="0" presId="urn:microsoft.com/office/officeart/2005/8/layout/radial2"/>
    <dgm:cxn modelId="{4124145E-A282-4DD0-AC14-72F4FD44E9E4}" type="presParOf" srcId="{9EF88621-F763-4C90-A737-54C91F5B0D9A}" destId="{B027D735-C425-446E-946C-9C4CF1453CE6}" srcOrd="1" destOrd="0" presId="urn:microsoft.com/office/officeart/2005/8/layout/radial2"/>
    <dgm:cxn modelId="{5C8C5505-63A4-493C-A0CE-2EF627A42197}" type="presParOf" srcId="{C6994D89-FB72-4D57-BE3D-80831BFB3B97}" destId="{7687D70D-2B75-4147-BD1A-C3DC9DFB8450}" srcOrd="1" destOrd="0" presId="urn:microsoft.com/office/officeart/2005/8/layout/radial2"/>
    <dgm:cxn modelId="{3857763A-76E7-4EFC-BEFC-73A37BA1C64C}" type="presParOf" srcId="{C6994D89-FB72-4D57-BE3D-80831BFB3B97}" destId="{966573FC-8D0F-49D8-86F0-51740739079C}" srcOrd="2" destOrd="0" presId="urn:microsoft.com/office/officeart/2005/8/layout/radial2"/>
    <dgm:cxn modelId="{FAEEF771-C4EF-4D3B-9E44-DFE5EB674042}" type="presParOf" srcId="{966573FC-8D0F-49D8-86F0-51740739079C}" destId="{51D59225-0533-4C87-815D-250436A83004}" srcOrd="0" destOrd="0" presId="urn:microsoft.com/office/officeart/2005/8/layout/radial2"/>
    <dgm:cxn modelId="{D9F69A16-3577-4B8F-A2D0-3EE9354A0472}" type="presParOf" srcId="{966573FC-8D0F-49D8-86F0-51740739079C}" destId="{4980009A-9DF4-4F0F-BA10-833B3DB66FD0}" srcOrd="1" destOrd="0" presId="urn:microsoft.com/office/officeart/2005/8/layout/radial2"/>
    <dgm:cxn modelId="{BDC24608-FF30-4B36-8D02-37DD02492DF4}" type="presParOf" srcId="{C6994D89-FB72-4D57-BE3D-80831BFB3B97}" destId="{D08D0FAB-8E70-40EF-BC70-1A9C3ABCD379}" srcOrd="3" destOrd="0" presId="urn:microsoft.com/office/officeart/2005/8/layout/radial2"/>
    <dgm:cxn modelId="{69B71C50-E1E2-4A65-AA06-1F3131EAB85F}" type="presParOf" srcId="{C6994D89-FB72-4D57-BE3D-80831BFB3B97}" destId="{63ED0163-78DD-4F75-A1BE-0B3380D8F78B}" srcOrd="4" destOrd="0" presId="urn:microsoft.com/office/officeart/2005/8/layout/radial2"/>
    <dgm:cxn modelId="{28B3D85B-A320-43EB-BEB5-68BA1F9CF429}" type="presParOf" srcId="{63ED0163-78DD-4F75-A1BE-0B3380D8F78B}" destId="{A1A4C0F5-2A91-4947-B0A7-E0B1B3D930DB}" srcOrd="0" destOrd="0" presId="urn:microsoft.com/office/officeart/2005/8/layout/radial2"/>
    <dgm:cxn modelId="{1DCF5C65-D249-4CC5-9E04-22B376B77EE4}" type="presParOf" srcId="{63ED0163-78DD-4F75-A1BE-0B3380D8F78B}" destId="{A03A28CE-30DF-493D-883C-B2B584DB7ED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28-Feb-23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Dot 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90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088"/>
            <a:ext cx="4714875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01516"/>
            <a:ext cx="5575345" cy="3479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156" t="39745" r="53966" b="23987"/>
          <a:stretch/>
        </p:blipFill>
        <p:spPr>
          <a:xfrm>
            <a:off x="669701" y="3896280"/>
            <a:ext cx="5937161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Visual Studio Dot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503766"/>
            <a:ext cx="8596668" cy="4343242"/>
          </a:xfrm>
        </p:spPr>
        <p:txBody>
          <a:bodyPr/>
          <a:lstStyle/>
          <a:p>
            <a:r>
              <a:rPr lang="en-US" dirty="0" smtClean="0"/>
              <a:t>Dot net is a Product of Microsoft Announce by Bill gates(2002).</a:t>
            </a:r>
          </a:p>
          <a:p>
            <a:r>
              <a:rPr lang="en-US" dirty="0" smtClean="0"/>
              <a:t>MS VS.net released in 2002.</a:t>
            </a:r>
          </a:p>
          <a:p>
            <a:r>
              <a:rPr lang="en-US" dirty="0" smtClean="0"/>
              <a:t>Its Dot net a language ?</a:t>
            </a:r>
          </a:p>
          <a:p>
            <a:r>
              <a:rPr lang="en-US" dirty="0" smtClean="0"/>
              <a:t>Platform to develop (S/W app).</a:t>
            </a:r>
          </a:p>
          <a:p>
            <a:r>
              <a:rPr lang="en-US" dirty="0" smtClean="0"/>
              <a:t>(.NET language +  .NET Technology.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Combination of These Two is A Complete S/W application.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.NET is not a language, it's a Technology to Develop a software and website using IDE Microsoft Visual Studio. Once we installed MSVS we able to get .NET component and framework.</a:t>
            </a:r>
            <a:endParaRPr lang="en-US" sz="1600" b="1" dirty="0"/>
          </a:p>
        </p:txBody>
      </p:sp>
      <p:sp>
        <p:nvSpPr>
          <p:cNvPr id="4" name="Half Frame 3"/>
          <p:cNvSpPr/>
          <p:nvPr/>
        </p:nvSpPr>
        <p:spPr>
          <a:xfrm rot="2735668">
            <a:off x="2341487" y="3548563"/>
            <a:ext cx="686279" cy="68848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691"/>
            <a:ext cx="8596668" cy="665408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.NET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9078" y="808699"/>
            <a:ext cx="3536560" cy="47918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4040699"/>
              </p:ext>
            </p:extLst>
          </p:nvPr>
        </p:nvGraphicFramePr>
        <p:xfrm>
          <a:off x="109609" y="1384566"/>
          <a:ext cx="3535112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35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Language (80+)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Technology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Library</a:t>
                      </a:r>
                      <a:endParaRPr lang="en-US" dirty="0"/>
                    </a:p>
                  </a:txBody>
                  <a:tcPr marL="121245" marR="12124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Execution Engine (CLR)</a:t>
                      </a:r>
                      <a:endParaRPr lang="en-US" dirty="0"/>
                    </a:p>
                  </a:txBody>
                  <a:tcPr marL="121245" marR="121245"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85296" y="808699"/>
            <a:ext cx="5684690" cy="47918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86583318"/>
              </p:ext>
            </p:extLst>
          </p:nvPr>
        </p:nvGraphicFramePr>
        <p:xfrm>
          <a:off x="3773510" y="1387143"/>
          <a:ext cx="5795493" cy="22034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0614"/>
                <a:gridCol w="4584879"/>
              </a:tblGrid>
              <a:tr h="298982">
                <a:tc>
                  <a:txBody>
                    <a:bodyPr/>
                    <a:lstStyle/>
                    <a:p>
                      <a:r>
                        <a:rPr lang="en-US" dirty="0" smtClean="0"/>
                        <a:t>Layer1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VB,C#,F#,VC++,F#,J#,VJC#,</a:t>
                      </a:r>
                      <a:r>
                        <a:rPr lang="en-US" baseline="0" dirty="0" smtClean="0"/>
                        <a:t> etc…</a:t>
                      </a:r>
                      <a:endParaRPr lang="en-US" dirty="0"/>
                    </a:p>
                  </a:txBody>
                  <a:tcPr/>
                </a:tc>
              </a:tr>
              <a:tr h="374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Asp.net,Windows,Console,WCF,API,etc…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ADO.NET/XML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Class Library (BCL) (DLL) FCL.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Engine (CLR)</a:t>
                      </a:r>
                      <a:endParaRPr lang="en-US" dirty="0"/>
                    </a:p>
                  </a:txBody>
                  <a:tcPr/>
                </a:tc>
              </a:tr>
              <a:tr h="360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Layer6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 (32 bit 64 bit)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31509345"/>
              </p:ext>
            </p:extLst>
          </p:nvPr>
        </p:nvGraphicFramePr>
        <p:xfrm>
          <a:off x="450761" y="3593206"/>
          <a:ext cx="9131122" cy="311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2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99111"/>
              </p:ext>
            </p:extLst>
          </p:nvPr>
        </p:nvGraphicFramePr>
        <p:xfrm>
          <a:off x="-1" y="668151"/>
          <a:ext cx="94788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7868992" y="1687132"/>
            <a:ext cx="347729" cy="7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6699" y="2446986"/>
            <a:ext cx="423714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Software (Reliance Mall)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13042" y="4994857"/>
            <a:ext cx="347729" cy="60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3476" y="5716073"/>
            <a:ext cx="4237149" cy="65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www.gmail.com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/>
              <a:t>www.facebook.com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85634" y="3837904"/>
            <a:ext cx="1427408" cy="373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705341" y="3503054"/>
            <a:ext cx="2910625" cy="70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Web Server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33363" y="631064"/>
            <a:ext cx="1193443" cy="45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19105" y="296214"/>
            <a:ext cx="2910625" cy="708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Install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9" y="210511"/>
            <a:ext cx="10058400" cy="63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85624" y="459959"/>
            <a:ext cx="4391696" cy="579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How .NET Code is working Internally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45587" y="2884868"/>
            <a:ext cx="10861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C#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52025" y="5020615"/>
            <a:ext cx="1079679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VB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369714" y="2884868"/>
            <a:ext cx="16356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CSC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369715" y="5020615"/>
            <a:ext cx="1635617" cy="61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VBC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149149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MSIL</a:t>
            </a:r>
          </a:p>
          <a:p>
            <a:pPr algn="ctr"/>
            <a:r>
              <a:rPr lang="en-US" sz="2000" b="1" dirty="0" smtClean="0"/>
              <a:t>Code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5842720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JIT</a:t>
            </a:r>
            <a:br>
              <a:rPr lang="en-US" sz="2000" b="1" dirty="0" smtClean="0"/>
            </a:br>
            <a:r>
              <a:rPr lang="en-US" sz="2000" b="1" dirty="0" smtClean="0"/>
              <a:t>Compiler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00686" y="3642576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Native Code/Byte Code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268501" y="3684339"/>
            <a:ext cx="1403796" cy="121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O/S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1431704" y="3193961"/>
            <a:ext cx="938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1431704" y="5329708"/>
            <a:ext cx="944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9" idx="0"/>
          </p:cNvCxnSpPr>
          <p:nvPr/>
        </p:nvCxnSpPr>
        <p:spPr>
          <a:xfrm>
            <a:off x="4005331" y="3039414"/>
            <a:ext cx="845716" cy="6031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9" idx="2"/>
          </p:cNvCxnSpPr>
          <p:nvPr/>
        </p:nvCxnSpPr>
        <p:spPr>
          <a:xfrm flipV="1">
            <a:off x="4005332" y="4858462"/>
            <a:ext cx="845715" cy="471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1"/>
          </p:cNvCxnSpPr>
          <p:nvPr/>
        </p:nvCxnSpPr>
        <p:spPr>
          <a:xfrm>
            <a:off x="5552945" y="4250519"/>
            <a:ext cx="289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1"/>
          </p:cNvCxnSpPr>
          <p:nvPr/>
        </p:nvCxnSpPr>
        <p:spPr>
          <a:xfrm flipV="1">
            <a:off x="7246516" y="4250519"/>
            <a:ext cx="354170" cy="1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946529" y="4250520"/>
            <a:ext cx="321972" cy="41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243851" y="2575775"/>
            <a:ext cx="759853" cy="10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03704" y="1790163"/>
            <a:ext cx="1152658" cy="78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CLR</a:t>
            </a:r>
            <a:endParaRPr lang="en-US" sz="3200" b="1" dirty="0"/>
          </a:p>
        </p:txBody>
      </p:sp>
      <p:sp>
        <p:nvSpPr>
          <p:cNvPr id="48" name="Curved Up Arrow 47"/>
          <p:cNvSpPr/>
          <p:nvPr/>
        </p:nvSpPr>
        <p:spPr>
          <a:xfrm>
            <a:off x="6449177" y="4900225"/>
            <a:ext cx="3686496" cy="1269664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/>
          <p:cNvSpPr/>
          <p:nvPr/>
        </p:nvSpPr>
        <p:spPr>
          <a:xfrm rot="21027754">
            <a:off x="869311" y="5225053"/>
            <a:ext cx="4843774" cy="137347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3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5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81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9465</TotalTime>
  <Words>266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What is Dot Net</vt:lpstr>
      <vt:lpstr>Microsoft Visual Studio Dot Net</vt:lpstr>
      <vt:lpstr>What is .NET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Dot Net</dc:title>
  <dc:creator>Abdul</dc:creator>
  <cp:lastModifiedBy>Microsoft account</cp:lastModifiedBy>
  <cp:revision>23</cp:revision>
  <dcterms:created xsi:type="dcterms:W3CDTF">2022-07-28T09:23:27Z</dcterms:created>
  <dcterms:modified xsi:type="dcterms:W3CDTF">2023-02-28T12:41:02Z</dcterms:modified>
</cp:coreProperties>
</file>