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303" r:id="rId2"/>
    <p:sldId id="350" r:id="rId3"/>
    <p:sldId id="351" r:id="rId4"/>
    <p:sldId id="352" r:id="rId5"/>
    <p:sldId id="357" r:id="rId6"/>
    <p:sldId id="354" r:id="rId7"/>
    <p:sldId id="356" r:id="rId8"/>
    <p:sldId id="355" r:id="rId9"/>
    <p:sldId id="415" r:id="rId10"/>
    <p:sldId id="416" r:id="rId11"/>
    <p:sldId id="358" r:id="rId12"/>
    <p:sldId id="359" r:id="rId13"/>
    <p:sldId id="360" r:id="rId14"/>
    <p:sldId id="362" r:id="rId15"/>
    <p:sldId id="363" r:id="rId16"/>
    <p:sldId id="364" r:id="rId17"/>
    <p:sldId id="366" r:id="rId18"/>
    <p:sldId id="367" r:id="rId19"/>
    <p:sldId id="439" r:id="rId20"/>
    <p:sldId id="32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5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01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25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26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8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8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5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5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895600"/>
            <a:ext cx="63246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SOFTWARE PROCESS</a:t>
            </a:r>
            <a:r>
              <a:rPr lang="en-US" sz="2800" b="1" dirty="0">
                <a:solidFill>
                  <a:schemeClr val="tx1"/>
                </a:solidFill>
              </a:rPr>
              <a:t>  MODELS</a:t>
            </a:r>
            <a:endParaRPr lang="en-US" sz="28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4038600"/>
            <a:ext cx="1979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Mehwish Mumtaz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4772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743200"/>
            <a:ext cx="85153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38625"/>
            <a:ext cx="61531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Software Development Process Models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Waterfall model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Classical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With prototyping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V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Prototyping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Phased development:  increments and iterations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Spiral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Unified process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Rapid Application Development (RAD)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Agile methods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XP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Scrum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Kanban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Waterfall Model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One of the first process development models proposed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Works for well understood problems with minimal or no changes in the requirements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Simple and easy to explain to customers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It presents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very high-level view of the development process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sequence of process activities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Each major phase is marked by milestones and deliverables (artefacts)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Waterfall Model (Contd.)</a:t>
            </a:r>
            <a:endParaRPr lang="en-US" sz="2800" dirty="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981200"/>
            <a:ext cx="67818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Waterfall Model (Contd.)</a:t>
            </a:r>
            <a:endParaRPr lang="en-US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2133600"/>
            <a:ext cx="8229600" cy="3886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Provides no guidance how to handle changes to products and activities during development (assumes requirements can be frozen)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Views software development as manufacturing process rather than as building process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There are no iterative activities that lead to building a final product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Long wait before a final product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Generates lots of documentation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Considered suitable for large projects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Waterfall Model with Prototyping</a:t>
            </a:r>
            <a:endParaRPr lang="en-US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438400"/>
            <a:ext cx="8229600" cy="3886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 prototype is a partially developed product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Prototyping helps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developers assess alternative design strategies (design prototype)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users understand what the system will be like (user interface prototype)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800" dirty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Waterfall Model with Prototyping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FE4B9-9329-4A0F-B089-F4A1B1B6A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72640"/>
            <a:ext cx="6324600" cy="44805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V Model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variant of the waterfall model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unit testing to verify procedural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integration testing to verify architectural (system)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acceptance testing to validate the requirements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If problems are found during verification and validation, the left side of the V can be re-executed before testing on the right side is re-enacted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6043136"/>
            <a:ext cx="731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Verification: Each function works correctly</a:t>
            </a:r>
          </a:p>
          <a:p>
            <a:r>
              <a:rPr lang="en-US" sz="1400" dirty="0"/>
              <a:t>Validation: All requirements have been implemented and each functionality can be traced back to a particular requirement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V Model (Contd.)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AAA5B-6C13-4489-8998-743BB311D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9144000" cy="36847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V Model (Contd.)</a:t>
            </a:r>
            <a:endParaRPr lang="en-US" sz="2800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8775" y="2036762"/>
            <a:ext cx="7210425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91446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What Do We Mean by a Process? 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Is a series of steps involving activities, constraints, and resources to produce an intended output</a:t>
            </a:r>
          </a:p>
          <a:p>
            <a:pPr eaLnBrk="1" hangingPunct="1"/>
            <a:r>
              <a:rPr lang="en-GB" dirty="0"/>
              <a:t>Involves a set of tools and techniques</a:t>
            </a:r>
          </a:p>
          <a:p>
            <a:pPr lvl="1"/>
            <a:r>
              <a:rPr lang="en-GB" dirty="0"/>
              <a:t>Block diagrams</a:t>
            </a:r>
          </a:p>
          <a:p>
            <a:pPr lvl="1"/>
            <a:r>
              <a:rPr lang="en-GB" dirty="0"/>
              <a:t>Notations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r>
              <a:rPr lang="en-US" dirty="0"/>
              <a:t>SE, Pressman</a:t>
            </a:r>
          </a:p>
          <a:p>
            <a:r>
              <a:rPr lang="en-US" dirty="0"/>
              <a:t>SE, </a:t>
            </a:r>
            <a:r>
              <a:rPr lang="en-US"/>
              <a:t>Pfleeger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/>
              <a:t>slides have been adapted from UCF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How is a Process Useful? 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Impose consistency and structure on a set of activities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Guide us to understand, control, examine, and improve the activities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Enable us to capture our experiences and pass them along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Characteristics of a Process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Prescribes all major process activities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Uses resources, subject to set of constraints (such as schedule)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Produces intermediate and final products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May be composed of sub-processes with hierarchy or links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Each process activity has entry and exit criteria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Activities are organized in sequence, so timing is clear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Each process guiding principles, including goals of each activity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Constraints may apply to an activity, resource or product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Software Lifecycle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When a process involves building a software (product), the process may be referred to as software (product) lifecycle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Requirements analysis and definition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(architecture)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(detailed/procedural)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Writing programs (coding/implementation)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Testing: unit, integration,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delivery (deployment)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Maintenance 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914400" y="5562600"/>
            <a:ext cx="7467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What is a Process Model?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Description of a process, evolved overtime, in a certain format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May use text, pictures, or a combination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Contains key process features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Why is a Process Model Needed?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form a common understanding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find inconsistencies, redundancies, omissions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find and evaluate appropriate activities for reaching process goals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tailor a general process for a particular situation in which it will be used</a:t>
            </a:r>
            <a:endParaRPr lang="en-GB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Nature of Software Process Model?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Models that prescribe how should development of software progress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Models that describe how is software developed in actuality </a:t>
            </a:r>
            <a:endParaRPr lang="en-GB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customer, other stakeholders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Roadmap, project plan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Understanding requirements, provide design</a:t>
            </a:r>
          </a:p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Code generation, testing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Delivery to customer, feedback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316255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48108</TotalTime>
  <Words>654</Words>
  <Application>Microsoft Office PowerPoint</Application>
  <PresentationFormat>On-screen Show (4:3)</PresentationFormat>
  <Paragraphs>105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Constantia</vt:lpstr>
      <vt:lpstr>Wingdings 2</vt:lpstr>
      <vt:lpstr>Flow</vt:lpstr>
      <vt:lpstr>PowerPoint Presentation</vt:lpstr>
      <vt:lpstr>What Do We Mean by a Process? </vt:lpstr>
      <vt:lpstr>How is a Process Useful? </vt:lpstr>
      <vt:lpstr>Characteristics of a Process</vt:lpstr>
      <vt:lpstr>Software Lifecycle</vt:lpstr>
      <vt:lpstr>What is a Process Model?</vt:lpstr>
      <vt:lpstr>Why is a Process Model Needed?</vt:lpstr>
      <vt:lpstr>Nature of Software Process Model?</vt:lpstr>
      <vt:lpstr>Framework Activities</vt:lpstr>
      <vt:lpstr>Process Flow</vt:lpstr>
      <vt:lpstr>Software Development Process Models</vt:lpstr>
      <vt:lpstr>Waterfall Model</vt:lpstr>
      <vt:lpstr>Waterfall Model (Contd.)</vt:lpstr>
      <vt:lpstr>Waterfall Model (Contd.)</vt:lpstr>
      <vt:lpstr>Waterfall Model with Prototyping</vt:lpstr>
      <vt:lpstr>Waterfall Model with Prototyping</vt:lpstr>
      <vt:lpstr>V Model</vt:lpstr>
      <vt:lpstr>V Model (Contd.)</vt:lpstr>
      <vt:lpstr>V Model (Contd.)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Mehwish</cp:lastModifiedBy>
  <cp:revision>286</cp:revision>
  <dcterms:created xsi:type="dcterms:W3CDTF">2011-09-06T15:43:21Z</dcterms:created>
  <dcterms:modified xsi:type="dcterms:W3CDTF">2022-03-03T05:33:01Z</dcterms:modified>
</cp:coreProperties>
</file>