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383" r:id="rId2"/>
    <p:sldId id="369" r:id="rId3"/>
    <p:sldId id="32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3" autoAdjust="0"/>
    <p:restoredTop sz="94746" autoAdjust="0"/>
  </p:normalViewPr>
  <p:slideViewPr>
    <p:cSldViewPr>
      <p:cViewPr varScale="1">
        <p:scale>
          <a:sx n="109" d="100"/>
          <a:sy n="109" d="100"/>
        </p:scale>
        <p:origin x="179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CDF98-04A3-4FA1-8165-AC9A68647D5A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8B157-7CD0-4B3B-9669-778326D8A8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22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173D3E-08EC-4E65-995F-34869A3E30B2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53050"/>
            <a:ext cx="733425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6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39127"/>
            <a:ext cx="84772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5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References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103632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/>
              <a:t>Pfleeger</a:t>
            </a:r>
            <a:r>
              <a:rPr lang="en-US" dirty="0"/>
              <a:t> </a:t>
            </a:r>
            <a:r>
              <a:rPr lang="en-US"/>
              <a:t>SE Book</a:t>
            </a:r>
          </a:p>
          <a:p>
            <a:pPr eaLnBrk="1" hangingPunct="1"/>
            <a:r>
              <a:rPr lang="en-US"/>
              <a:t>Pressman SE Book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30662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Acknowledgement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4297680"/>
            <a:ext cx="8229600" cy="103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few </a:t>
            </a:r>
            <a:r>
              <a:rPr lang="en-US" sz="2600" dirty="0"/>
              <a:t>slides have been reused from UCF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slides for the SE course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57687</TotalTime>
  <Words>25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Constantia</vt:lpstr>
      <vt:lpstr>Wingdings 2</vt:lpstr>
      <vt:lpstr>Flow</vt:lpstr>
      <vt:lpstr>Gantt Chart</vt:lpstr>
      <vt:lpstr>Gantt Chart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aadil</dc:creator>
  <cp:lastModifiedBy>Mehwish</cp:lastModifiedBy>
  <cp:revision>387</cp:revision>
  <dcterms:created xsi:type="dcterms:W3CDTF">2011-09-06T15:43:21Z</dcterms:created>
  <dcterms:modified xsi:type="dcterms:W3CDTF">2022-05-22T04:38:59Z</dcterms:modified>
</cp:coreProperties>
</file>