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28B8-6594-F064-07AF-01E9872F2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23A5A-40BB-97C2-9062-5A309E30E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A206-2742-8BE6-1449-C9B57C5A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9081-0551-908E-0954-BABC708F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D653-3D67-C410-835E-27452435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451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2469-1992-5F2E-F369-2A349F00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B7EAF-5109-4597-645B-ADC19D29A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6745-1FE8-CCE1-2E12-FD01FE9D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7FD3-A64A-158B-9B06-6E51DEFE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67BF-1F51-0E49-CCCC-B8AFE799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12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EBD9F-2F52-15DF-9FD7-58412C016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7DC05-01EB-845B-7283-1769ED763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0EA6-D5A3-414C-2CC8-C06A492F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AEE4E-9518-AD7D-A0A4-26965E70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28BA5-CCDA-BD28-E97B-9E9B65D6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737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DBD6-245A-189C-0D98-135409EE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EE9B-3F2F-11CE-F221-E765A4BE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51BCE-F55D-083F-E231-CFF15F09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771E2-8C13-F6A6-5907-A6D3D83B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3448-FB15-D81D-5922-3E0FAB0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839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95B0-BB6E-F077-650D-5FB89DB4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C4677-4745-CB64-3506-FC1413911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3849-5FE8-C1BF-8032-73AD8A1A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84D6-1809-C3F7-6C44-B22C8E3D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6863-CC06-0E85-56F8-28F398AC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216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D970-01C6-D659-BC69-A65A0E7F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CB6B-BFEB-D7E2-FB19-8C255AABD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0C170-B193-44A4-464B-624D224B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F689B-3BF3-5D08-AA29-381E6582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7E8AC-24F6-7BBC-29A2-482185B5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24BA5-3073-7FF7-A6E8-D55089A9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389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2DD5-5A1A-A30B-0644-04E65BBA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F6FC0-C907-16AA-D6D4-1933F761E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ECA6B-5D8A-1855-E2C2-5FA459057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B843E-68D3-AA4E-30F8-9AF1701DB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BFBBB-EEEC-5C07-7CFE-23E33FBD9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FA1AE-B252-9CE3-E935-11B5F1C1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AB2F4-9640-AFD6-ED81-57ED5319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B3DA6-E13D-73DC-FCF1-A2C613F2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780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B946-36AB-A93B-6D4E-B1A4BFF2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18D7-4A09-1951-259F-8FA98312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1B882-4E26-7332-95B7-6B43EA5A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068D1-540D-DE62-DC25-77267DDD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360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5B841-6A95-687C-F6D0-DABDB7FB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131E7-A6D7-8B32-CF21-0CC7A28A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171B2-9DF2-E0A3-F656-69FA4ADB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959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A0D6-81B1-4632-EFD9-537E63EB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D608-E71C-F3F2-AA70-E71871DB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03A39-C1D9-0792-3224-3B3A246B1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CED55-68E4-E5FD-534E-ADD0D371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D6F43-BC25-82A9-430F-84A93F9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6390-EADF-B481-2119-3454B8A1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777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8C74-EC37-7DA4-5EAB-0AEC495E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520DC-A030-B342-13F7-633B9C80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68FB-9A81-5F7B-2FD0-1E5818E2D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D7F5-09E3-1F71-1C8C-BAD7AFF2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A0EB4-458D-625E-EB75-21F0991F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6899-9628-947E-36A5-5E791312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663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98634-D008-C78C-F1E6-CC2D1B3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33624-BC3D-4AEF-9544-BECD5B26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07BF-E888-044A-7C17-4FCF2DD95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88B3E-CD9D-4809-A0EB-015FAB72542C}" type="datetimeFigureOut">
              <a:rPr lang="en-PK" smtClean="0"/>
              <a:t>19/06/2022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7D22-3659-DCBF-28CF-00FF25FCC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F9BC-5538-701A-ECB8-DF28C341E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9ACB-8B0E-4A65-AE64-C3D945DBB2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483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0FF156-34DE-1B82-943B-03C8F077C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93"/>
          <a:stretch/>
        </p:blipFill>
        <p:spPr>
          <a:xfrm>
            <a:off x="1484774" y="1485901"/>
            <a:ext cx="8747665" cy="45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Mehwish</dc:creator>
  <cp:lastModifiedBy>Mehwish</cp:lastModifiedBy>
  <cp:revision>1</cp:revision>
  <dcterms:created xsi:type="dcterms:W3CDTF">2022-06-19T10:29:56Z</dcterms:created>
  <dcterms:modified xsi:type="dcterms:W3CDTF">2022-06-19T10:30:17Z</dcterms:modified>
</cp:coreProperties>
</file>