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445" r:id="rId2"/>
    <p:sldId id="485" r:id="rId3"/>
    <p:sldId id="483" r:id="rId4"/>
    <p:sldId id="484" r:id="rId5"/>
    <p:sldId id="481" r:id="rId6"/>
    <p:sldId id="482" r:id="rId7"/>
    <p:sldId id="480" r:id="rId8"/>
    <p:sldId id="4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96724-6FE0-4017-B027-F3417B08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426"/>
            <a:ext cx="9144000" cy="46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C54BF-94A0-445E-A2E1-0FD15BFD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026"/>
            <a:ext cx="9144000" cy="338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B13BC-9EE6-4A3D-8B58-6A747CB2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2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92BF2-75E8-43DA-BA31-E3FB3F14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259"/>
            <a:ext cx="9144000" cy="42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Elements in Analysis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24074"/>
            <a:ext cx="5514975" cy="404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3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requirements</a:t>
            </a:r>
          </a:p>
          <a:p>
            <a:r>
              <a:rPr lang="en-US" dirty="0"/>
              <a:t>Each element should improve understanding of requirements</a:t>
            </a:r>
          </a:p>
          <a:p>
            <a:r>
              <a:rPr lang="en-US" dirty="0"/>
              <a:t>Delay consideration of infrastructure till design</a:t>
            </a:r>
          </a:p>
          <a:p>
            <a:r>
              <a:rPr lang="en-US" dirty="0"/>
              <a:t>Requirements model provides value to all stakeholders</a:t>
            </a:r>
          </a:p>
          <a:p>
            <a:r>
              <a:rPr lang="en-US" dirty="0"/>
              <a:t>Keep the models simple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119804"/>
            <a:ext cx="3599059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6137"/>
            <a:ext cx="838835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have different set of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potential conflicting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Need to prioritize requirements to resolve conflicts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Prioritization might separate requirements into three categories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essential</a:t>
            </a:r>
            <a:r>
              <a:rPr lang="en-GB" dirty="0"/>
              <a:t>: absolutely must be met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desirable</a:t>
            </a:r>
            <a:r>
              <a:rPr lang="en-GB" dirty="0"/>
              <a:t>: highly desirable but not necessary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optional</a:t>
            </a:r>
            <a:r>
              <a:rPr lang="en-GB" dirty="0"/>
              <a:t>: possible but could be eliminated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Prioritizing Requirements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4194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443251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60483</TotalTime>
  <Words>99</Words>
  <Application>Microsoft Office PowerPoint</Application>
  <PresentationFormat>On-screen Show (4:3)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Elements in Analysis Model</vt:lpstr>
      <vt:lpstr>Analysis</vt:lpstr>
      <vt:lpstr>Prioritizing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474</cp:revision>
  <dcterms:created xsi:type="dcterms:W3CDTF">2011-09-06T15:43:21Z</dcterms:created>
  <dcterms:modified xsi:type="dcterms:W3CDTF">2022-04-14T19:51:36Z</dcterms:modified>
</cp:coreProperties>
</file>