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52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576" y="96"/>
      </p:cViewPr>
      <p:guideLst>
        <p:guide pos="3840"/>
        <p:guide pos="528"/>
        <p:guide pos="7152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6/6/2021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47775"/>
            <a:ext cx="9799330" cy="19350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67" y="3370601"/>
            <a:ext cx="754213" cy="480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0" dirty="0">
              <a:solidFill>
                <a:schemeClr val="bg1"/>
              </a:solidFill>
            </a:endParaRPr>
          </a:p>
          <a:p>
            <a:pPr algn="l"/>
            <a:endParaRPr lang="de-DE" sz="3000" dirty="0">
              <a:solidFill>
                <a:schemeClr val="bg1"/>
              </a:solidFill>
            </a:endParaRPr>
          </a:p>
          <a:p>
            <a:pPr algn="l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1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2" y="310398"/>
            <a:ext cx="1978218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1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eins internen online Systems in (PHP) zur Verwaltung von Auszubildenden und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0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B15375C-D77A-40B6-83FD-16DFDF15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7698"/>
              </p:ext>
            </p:extLst>
          </p:nvPr>
        </p:nvGraphicFramePr>
        <p:xfrm>
          <a:off x="838200" y="2029351"/>
          <a:ext cx="10515600" cy="375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61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2044022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1088164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Vorgang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Zeit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Personal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Ressourcen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Gesamt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Entwicklungskosten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x Auszubildende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70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700,00 €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1.050,00 €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1.750,00 €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Fachgespräch 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6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90,00 €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240,00 €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Code-Review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3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45,00 €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120,00 €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Abnahme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25,00 €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40,00 €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endParaRPr lang="de-DE" sz="1800" dirty="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b="1" dirty="0"/>
                        <a:t>2.150,00 €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59EF1A-7ABB-47F5-AFE6-3D84ACF252BD}"/>
              </a:ext>
            </a:extLst>
          </p:cNvPr>
          <p:cNvSpPr txBox="1"/>
          <p:nvPr/>
        </p:nvSpPr>
        <p:spPr>
          <a:xfrm>
            <a:off x="838200" y="1401209"/>
            <a:ext cx="243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400" dirty="0"/>
              <a:t>Kostenaufstellung</a:t>
            </a:r>
          </a:p>
        </p:txBody>
      </p:sp>
    </p:spTree>
    <p:extLst>
      <p:ext uri="{BB962C8B-B14F-4D97-AF65-F5344CB8AC3E}">
        <p14:creationId xmlns:p14="http://schemas.microsoft.com/office/powerpoint/2010/main" val="1522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3" y="4735705"/>
            <a:ext cx="1486255" cy="14862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1" y="305725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39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6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6" y="5180090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2" y="5255596"/>
            <a:ext cx="11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3" y="3564423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49" y="5450370"/>
            <a:ext cx="1391251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2" y="5475168"/>
            <a:ext cx="1391251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2"/>
            <a:ext cx="972121" cy="733530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6" y="3238500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4" y="3549982"/>
            <a:ext cx="11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88" y="1601743"/>
            <a:ext cx="1380404" cy="7452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8" cy="128152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1" y="2959101"/>
            <a:ext cx="3838278" cy="19191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E30A58-9BDF-4D75-B822-D5E45BAF7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76" y="1483335"/>
            <a:ext cx="2934063" cy="19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0" y="3957306"/>
            <a:ext cx="1447708" cy="806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9" y="1607087"/>
            <a:ext cx="939324" cy="939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1B4D-3DED-41FF-938D-AD5CA8B24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9" y="2779131"/>
            <a:ext cx="945455" cy="945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79" y="1247336"/>
            <a:ext cx="1784384" cy="2194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1" y="5221307"/>
            <a:ext cx="1716206" cy="503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0" y="1878119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 (integrierte Entwicklungsumgebung)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31A6A-BCA9-4517-A6AF-09FE55A63883}"/>
              </a:ext>
            </a:extLst>
          </p:cNvPr>
          <p:cNvSpPr txBox="1"/>
          <p:nvPr/>
        </p:nvSpPr>
        <p:spPr>
          <a:xfrm>
            <a:off x="2089710" y="3209148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WAMP (Softwaresammlung)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7" y="4394821"/>
            <a:ext cx="364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454947" y="5264037"/>
            <a:ext cx="13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Meier AG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68" y="4613997"/>
            <a:ext cx="1648851" cy="6492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4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1295400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5432249" y="1837944"/>
            <a:ext cx="185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Geschäftsfelder.</a:t>
            </a:r>
            <a:endParaRPr lang="de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15556-7A53-464F-B398-A7F56EBD24FD}"/>
              </a:ext>
            </a:extLst>
          </p:cNvPr>
          <p:cNvSpPr txBox="1"/>
          <p:nvPr/>
        </p:nvSpPr>
        <p:spPr>
          <a:xfrm>
            <a:off x="9594472" y="1843893"/>
            <a:ext cx="17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Mitarbeiter 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0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16" name="Graphic 15" descr="Group of men">
            <a:extLst>
              <a:ext uri="{FF2B5EF4-FFF2-40B4-BE49-F238E27FC236}">
                <a16:creationId xmlns:a16="http://schemas.microsoft.com/office/drawing/2014/main" id="{02FEF1FD-F433-426D-AD83-D5C068ABE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669" y="1783195"/>
            <a:ext cx="457200" cy="457200"/>
          </a:xfrm>
          <a:prstGeom prst="rect">
            <a:avLst/>
          </a:prstGeom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1768" y="1775188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200" y="1777544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800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4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6985" y="2724458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5114" y="2695913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64215" y="2670034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4" y="3660375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2714" y="35971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30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0" y="2951486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0" y="1857497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4000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2"/>
            <a:ext cx="690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0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7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07" y="2057400"/>
            <a:ext cx="690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0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0" y="1847178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79657" y="3057330"/>
            <a:ext cx="723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Falsche Eintragung von: Zeitraum - Nummerierung-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0" y="3980041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5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0" y="5008596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0" y="5114440"/>
            <a:ext cx="2108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6" y="4085885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Zweimal 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7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2" y="4305074"/>
            <a:ext cx="281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3" y="4305074"/>
            <a:ext cx="281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1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2"/>
            <a:ext cx="5619751" cy="12150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0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1" y="4301939"/>
            <a:ext cx="685800" cy="685800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5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0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2" y="4444784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5" y="4324164"/>
            <a:ext cx="685800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6" y="4467009"/>
            <a:ext cx="116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4" y="4324164"/>
            <a:ext cx="685800" cy="685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09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63128-1C4D-4DAA-9E71-86AC8E1E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15" y="2471675"/>
            <a:ext cx="2480753" cy="27609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57994"/>
              </p:ext>
            </p:extLst>
          </p:nvPr>
        </p:nvGraphicFramePr>
        <p:xfrm>
          <a:off x="6349526" y="1951152"/>
          <a:ext cx="4011004" cy="3801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502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2005502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Projektphase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Geplante Zeit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Gill Sans Light</vt:lpstr>
      <vt:lpstr>LM Roman 10</vt:lpstr>
      <vt:lpstr>LM Sans 10</vt:lpstr>
      <vt:lpstr>Office</vt:lpstr>
      <vt:lpstr>Auszubildenden Verwaltungssystem</vt:lpstr>
      <vt:lpstr>Inhalt</vt:lpstr>
      <vt:lpstr>Vorstellung</vt:lpstr>
      <vt:lpstr>Meier AG</vt:lpstr>
      <vt:lpstr>Analyse</vt:lpstr>
      <vt:lpstr>Ist-Zustand</vt:lpstr>
      <vt:lpstr>Soll-Zustand</vt:lpstr>
      <vt:lpstr>Projektplanung</vt:lpstr>
      <vt:lpstr>Projektplanung</vt:lpstr>
      <vt:lpstr>Projektplanung</vt:lpstr>
      <vt:lpstr>Entwurf</vt:lpstr>
      <vt:lpstr>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50</cp:revision>
  <dcterms:created xsi:type="dcterms:W3CDTF">2021-06-04T17:49:18Z</dcterms:created>
  <dcterms:modified xsi:type="dcterms:W3CDTF">2021-06-06T12:13:16Z</dcterms:modified>
</cp:coreProperties>
</file>