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EA2E-E631-413F-A5BA-CEA0F278D0A6}" v="1" dt="2025-09-17T18:08:55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alam" userId="d9f6eb96e1851d96" providerId="LiveId" clId="{1C02B46A-CCF1-4379-B3C1-6769C538487A}"/>
    <pc:docChg chg="custSel delSld modSld">
      <pc:chgData name="Abdul Salam" userId="d9f6eb96e1851d96" providerId="LiveId" clId="{1C02B46A-CCF1-4379-B3C1-6769C538487A}" dt="2025-09-17T18:09:43.777" v="7" actId="21"/>
      <pc:docMkLst>
        <pc:docMk/>
      </pc:docMkLst>
      <pc:sldChg chg="delSp mod">
        <pc:chgData name="Abdul Salam" userId="d9f6eb96e1851d96" providerId="LiveId" clId="{1C02B46A-CCF1-4379-B3C1-6769C538487A}" dt="2025-09-17T18:09:43.777" v="7" actId="21"/>
        <pc:sldMkLst>
          <pc:docMk/>
          <pc:sldMk cId="854288352" sldId="257"/>
        </pc:sldMkLst>
        <pc:picChg chg="del">
          <ac:chgData name="Abdul Salam" userId="d9f6eb96e1851d96" providerId="LiveId" clId="{1C02B46A-CCF1-4379-B3C1-6769C538487A}" dt="2025-09-17T18:08:41.550" v="0" actId="21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Abdul Salam" userId="d9f6eb96e1851d96" providerId="LiveId" clId="{1C02B46A-CCF1-4379-B3C1-6769C538487A}" dt="2025-09-17T18:09:43.777" v="7" actId="21"/>
          <ac:picMkLst>
            <pc:docMk/>
            <pc:sldMk cId="854288352" sldId="257"/>
            <ac:picMk id="13" creationId="{736985F1-78C3-EC87-83A0-2D323CD4C9C0}"/>
          </ac:picMkLst>
        </pc:picChg>
      </pc:sldChg>
      <pc:sldChg chg="delSp mod">
        <pc:chgData name="Abdul Salam" userId="d9f6eb96e1851d96" providerId="LiveId" clId="{1C02B46A-CCF1-4379-B3C1-6769C538487A}" dt="2025-09-17T18:09:38.162" v="6" actId="21"/>
        <pc:sldMkLst>
          <pc:docMk/>
          <pc:sldMk cId="3865209502" sldId="258"/>
        </pc:sldMkLst>
        <pc:picChg chg="del">
          <ac:chgData name="Abdul Salam" userId="d9f6eb96e1851d96" providerId="LiveId" clId="{1C02B46A-CCF1-4379-B3C1-6769C538487A}" dt="2025-09-17T18:08:47.880" v="1" actId="21"/>
          <ac:picMkLst>
            <pc:docMk/>
            <pc:sldMk cId="3865209502" sldId="258"/>
            <ac:picMk id="9" creationId="{A4F95968-7DD7-93BC-CDD3-935B46B29C86}"/>
          </ac:picMkLst>
        </pc:picChg>
        <pc:picChg chg="del">
          <ac:chgData name="Abdul Salam" userId="d9f6eb96e1851d96" providerId="LiveId" clId="{1C02B46A-CCF1-4379-B3C1-6769C538487A}" dt="2025-09-17T18:09:38.162" v="6" actId="21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Sp mod">
        <pc:chgData name="Abdul Salam" userId="d9f6eb96e1851d96" providerId="LiveId" clId="{1C02B46A-CCF1-4379-B3C1-6769C538487A}" dt="2025-09-17T18:09:27.161" v="5" actId="21"/>
        <pc:sldMkLst>
          <pc:docMk/>
          <pc:sldMk cId="1262944802" sldId="259"/>
        </pc:sldMkLst>
        <pc:picChg chg="del mod">
          <ac:chgData name="Abdul Salam" userId="d9f6eb96e1851d96" providerId="LiveId" clId="{1C02B46A-CCF1-4379-B3C1-6769C538487A}" dt="2025-09-17T18:09:11.029" v="3" actId="21"/>
          <ac:picMkLst>
            <pc:docMk/>
            <pc:sldMk cId="1262944802" sldId="259"/>
            <ac:picMk id="9" creationId="{61C16131-B2D0-CF61-035E-38CF286C7E39}"/>
          </ac:picMkLst>
        </pc:picChg>
        <pc:picChg chg="del">
          <ac:chgData name="Abdul Salam" userId="d9f6eb96e1851d96" providerId="LiveId" clId="{1C02B46A-CCF1-4379-B3C1-6769C538487A}" dt="2025-09-17T18:09:27.161" v="5" actId="21"/>
          <ac:picMkLst>
            <pc:docMk/>
            <pc:sldMk cId="1262944802" sldId="259"/>
            <ac:picMk id="12" creationId="{8D56A6E6-9FEB-E12A-1F6A-8FCBFFF9CFAD}"/>
          </ac:picMkLst>
        </pc:picChg>
      </pc:sldChg>
      <pc:sldChg chg="del">
        <pc:chgData name="Abdul Salam" userId="d9f6eb96e1851d96" providerId="LiveId" clId="{1C02B46A-CCF1-4379-B3C1-6769C538487A}" dt="2025-09-17T18:09:18.202" v="4" actId="2696"/>
        <pc:sldMkLst>
          <pc:docMk/>
          <pc:sldMk cId="16392724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Abdul Salam</cp:lastModifiedBy>
  <cp:revision>17</cp:revision>
  <dcterms:created xsi:type="dcterms:W3CDTF">2024-06-24T12:27:37Z</dcterms:created>
  <dcterms:modified xsi:type="dcterms:W3CDTF">2025-09-17T18:09:49Z</dcterms:modified>
</cp:coreProperties>
</file>