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473" r:id="rId4"/>
    <p:sldId id="426" r:id="rId5"/>
    <p:sldId id="427" r:id="rId6"/>
    <p:sldId id="474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0" r:id="rId16"/>
    <p:sldId id="439" r:id="rId17"/>
    <p:sldId id="481" r:id="rId18"/>
    <p:sldId id="441" r:id="rId19"/>
    <p:sldId id="443" r:id="rId20"/>
    <p:sldId id="444" r:id="rId21"/>
    <p:sldId id="445" r:id="rId22"/>
    <p:sldId id="446" r:id="rId23"/>
    <p:sldId id="447" r:id="rId24"/>
    <p:sldId id="475" r:id="rId25"/>
    <p:sldId id="451" r:id="rId26"/>
    <p:sldId id="452" r:id="rId27"/>
    <p:sldId id="476" r:id="rId28"/>
    <p:sldId id="453" r:id="rId29"/>
    <p:sldId id="477" r:id="rId30"/>
    <p:sldId id="478" r:id="rId31"/>
    <p:sldId id="479" r:id="rId32"/>
    <p:sldId id="480" r:id="rId33"/>
    <p:sldId id="26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439"/>
    <a:srgbClr val="67588E"/>
    <a:srgbClr val="005F86"/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4" autoAdjust="0"/>
  </p:normalViewPr>
  <p:slideViewPr>
    <p:cSldViewPr>
      <p:cViewPr varScale="1">
        <p:scale>
          <a:sx n="127" d="100"/>
          <a:sy n="127" d="100"/>
        </p:scale>
        <p:origin x="12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Explain the purpose of an operating system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6751165D-9D10-4F77-A176-E29C7517595C}">
      <dgm:prSet phldrT="[Text]"/>
      <dgm:spPr/>
      <dgm:t>
        <a:bodyPr/>
        <a:lstStyle/>
        <a:p>
          <a:r>
            <a:rPr lang="en-US" dirty="0" smtClean="0"/>
            <a:t>Describe the start-up process and shutdown options on computers and mobile devices</a:t>
          </a:r>
          <a:endParaRPr lang="en-US" dirty="0"/>
        </a:p>
      </dgm:t>
    </dgm:pt>
    <dgm:pt modelId="{490C3AA3-61AB-4460-A020-F177C7D6C955}" type="parTrans" cxnId="{42E1DCFE-CE1E-4386-A5BE-4038D1BC5AC6}">
      <dgm:prSet/>
      <dgm:spPr/>
      <dgm:t>
        <a:bodyPr/>
        <a:lstStyle/>
        <a:p>
          <a:endParaRPr lang="en-US"/>
        </a:p>
      </dgm:t>
    </dgm:pt>
    <dgm:pt modelId="{A2D998DF-4D3E-48EB-896D-41E8DD4955D3}" type="sibTrans" cxnId="{42E1DCFE-CE1E-4386-A5BE-4038D1BC5AC6}">
      <dgm:prSet/>
      <dgm:spPr/>
      <dgm:t>
        <a:bodyPr/>
        <a:lstStyle/>
        <a:p>
          <a:endParaRPr lang="en-US"/>
        </a:p>
      </dgm:t>
    </dgm:pt>
    <dgm:pt modelId="{CFB7B5B3-8E34-402F-A714-EFB558C5D387}">
      <dgm:prSet phldrT="[Text]"/>
      <dgm:spPr/>
      <dgm:t>
        <a:bodyPr/>
        <a:lstStyle/>
        <a:p>
          <a:r>
            <a:rPr lang="en-US" dirty="0" smtClean="0"/>
            <a:t>Explain how an operating system provides a user interface, manages programs, manages memory, and coordinates tasks</a:t>
          </a:r>
          <a:endParaRPr lang="en-US" dirty="0"/>
        </a:p>
      </dgm:t>
    </dgm:pt>
    <dgm:pt modelId="{B850FA76-E694-40DA-B4A5-06A9CC5F70A0}" type="parTrans" cxnId="{6FBEFB8A-0A26-4FB9-8588-07BDDEF30C03}">
      <dgm:prSet/>
      <dgm:spPr/>
      <dgm:t>
        <a:bodyPr/>
        <a:lstStyle/>
        <a:p>
          <a:endParaRPr lang="en-US"/>
        </a:p>
      </dgm:t>
    </dgm:pt>
    <dgm:pt modelId="{27D97A81-EA95-4206-ABD0-156DD211731C}" type="sibTrans" cxnId="{6FBEFB8A-0A26-4FB9-8588-07BDDEF30C03}">
      <dgm:prSet/>
      <dgm:spPr/>
      <dgm:t>
        <a:bodyPr/>
        <a:lstStyle/>
        <a:p>
          <a:endParaRPr lang="en-US"/>
        </a:p>
      </dgm:t>
    </dgm:pt>
    <dgm:pt modelId="{080DDEF3-75DE-4326-AB95-532252D6BDA4}">
      <dgm:prSet phldrT="[Text]"/>
      <dgm:spPr/>
      <dgm:t>
        <a:bodyPr/>
        <a:lstStyle/>
        <a:p>
          <a:r>
            <a:rPr lang="en-US" dirty="0" smtClean="0"/>
            <a:t>Describe how an operating system enables users to configure devices, establish an Internet connection, and monitor performance</a:t>
          </a:r>
          <a:endParaRPr lang="en-US" dirty="0"/>
        </a:p>
      </dgm:t>
    </dgm:pt>
    <dgm:pt modelId="{2D0A1241-25D9-44E7-B18A-3407CC380D4F}" type="parTrans" cxnId="{AB8AF12E-9309-4B40-A8DC-80AF529BBEAC}">
      <dgm:prSet/>
      <dgm:spPr/>
      <dgm:t>
        <a:bodyPr/>
        <a:lstStyle/>
        <a:p>
          <a:endParaRPr lang="en-US"/>
        </a:p>
      </dgm:t>
    </dgm:pt>
    <dgm:pt modelId="{76D97E5D-CACB-4519-AB91-FF452A01BC96}" type="sibTrans" cxnId="{AB8AF12E-9309-4B40-A8DC-80AF529BBEAC}">
      <dgm:prSet/>
      <dgm:spPr/>
      <dgm:t>
        <a:bodyPr/>
        <a:lstStyle/>
        <a:p>
          <a:endParaRPr lang="en-US"/>
        </a:p>
      </dgm:t>
    </dgm:pt>
    <dgm:pt modelId="{9876EAEE-C4B0-4D97-A33B-C41D52F61465}">
      <dgm:prSet phldrT="[Text]"/>
      <dgm:spPr/>
      <dgm:t>
        <a:bodyPr/>
        <a:lstStyle/>
        <a:p>
          <a:r>
            <a:rPr lang="en-US" dirty="0" smtClean="0"/>
            <a:t>Identify file management and other tools included with an operating system, along with ways to update operating system software</a:t>
          </a:r>
          <a:endParaRPr lang="en-US" dirty="0"/>
        </a:p>
      </dgm:t>
    </dgm:pt>
    <dgm:pt modelId="{CD30FA49-2FD8-49A9-B40A-92823B8CE2E3}" type="parTrans" cxnId="{B39C87E5-C58A-490C-8621-9537394D17BE}">
      <dgm:prSet/>
      <dgm:spPr/>
      <dgm:t>
        <a:bodyPr/>
        <a:lstStyle/>
        <a:p>
          <a:endParaRPr lang="en-US"/>
        </a:p>
      </dgm:t>
    </dgm:pt>
    <dgm:pt modelId="{CCADB2C0-2D93-4A49-ADEF-148DF18CC250}" type="sibTrans" cxnId="{B39C87E5-C58A-490C-8621-9537394D17BE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</dgm:pt>
    <dgm:pt modelId="{6402EE49-18AE-417B-8959-60D50E3BC4A4}" type="pres">
      <dgm:prSet presAssocID="{6751165D-9D10-4F77-A176-E29C7517595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042A5-9889-4470-95DC-9C14C3F3D65D}" type="pres">
      <dgm:prSet presAssocID="{A2D998DF-4D3E-48EB-896D-41E8DD4955D3}" presName="sibTrans" presStyleCnt="0"/>
      <dgm:spPr/>
    </dgm:pt>
    <dgm:pt modelId="{035FDECF-1DE2-489F-9D72-C0A975C1AE19}" type="pres">
      <dgm:prSet presAssocID="{CFB7B5B3-8E34-402F-A714-EFB558C5D38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72051-4AFD-41EA-BBCD-58637E0794C7}" type="pres">
      <dgm:prSet presAssocID="{27D97A81-EA95-4206-ABD0-156DD211731C}" presName="sibTrans" presStyleCnt="0"/>
      <dgm:spPr/>
    </dgm:pt>
    <dgm:pt modelId="{78CA7F1D-0231-4883-A540-C712F3AF64E4}" type="pres">
      <dgm:prSet presAssocID="{080DDEF3-75DE-4326-AB95-532252D6BD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025C9-DFC1-4C35-93A2-B8E8B14B6AD9}" type="pres">
      <dgm:prSet presAssocID="{76D97E5D-CACB-4519-AB91-FF452A01BC96}" presName="sibTrans" presStyleCnt="0"/>
      <dgm:spPr/>
    </dgm:pt>
    <dgm:pt modelId="{2EE9DC1B-EF3B-4A72-91F4-A09E96BD0E0D}" type="pres">
      <dgm:prSet presAssocID="{9876EAEE-C4B0-4D97-A33B-C41D52F6146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82322-84D4-41FD-A3F8-3A74C3854B5B}" type="presOf" srcId="{080DDEF3-75DE-4326-AB95-532252D6BDA4}" destId="{78CA7F1D-0231-4883-A540-C712F3AF64E4}" srcOrd="0" destOrd="0" presId="urn:microsoft.com/office/officeart/2005/8/layout/default#1"/>
    <dgm:cxn modelId="{044B6F3B-D423-424E-A9A8-A1A7E812CA19}" type="presOf" srcId="{6751165D-9D10-4F77-A176-E29C7517595C}" destId="{6402EE49-18AE-417B-8959-60D50E3BC4A4}" srcOrd="0" destOrd="0" presId="urn:microsoft.com/office/officeart/2005/8/layout/default#1"/>
    <dgm:cxn modelId="{42E1DCFE-CE1E-4386-A5BE-4038D1BC5AC6}" srcId="{3DE9E547-3C66-4E5D-9D07-0515EED2B913}" destId="{6751165D-9D10-4F77-A176-E29C7517595C}" srcOrd="1" destOrd="0" parTransId="{490C3AA3-61AB-4460-A020-F177C7D6C955}" sibTransId="{A2D998DF-4D3E-48EB-896D-41E8DD4955D3}"/>
    <dgm:cxn modelId="{47B9A1A7-B230-4E38-B784-880BFFC28405}" type="presOf" srcId="{9876EAEE-C4B0-4D97-A33B-C41D52F61465}" destId="{2EE9DC1B-EF3B-4A72-91F4-A09E96BD0E0D}" srcOrd="0" destOrd="0" presId="urn:microsoft.com/office/officeart/2005/8/layout/default#1"/>
    <dgm:cxn modelId="{B39C87E5-C58A-490C-8621-9537394D17BE}" srcId="{3DE9E547-3C66-4E5D-9D07-0515EED2B913}" destId="{9876EAEE-C4B0-4D97-A33B-C41D52F61465}" srcOrd="4" destOrd="0" parTransId="{CD30FA49-2FD8-49A9-B40A-92823B8CE2E3}" sibTransId="{CCADB2C0-2D93-4A49-ADEF-148DF18CC250}"/>
    <dgm:cxn modelId="{DB5CF76F-016D-4F32-AE1E-423FE30EF2F6}" type="presOf" srcId="{F9022B54-68C2-4973-9A00-460029290542}" destId="{E43CDCF3-D5B2-4556-A6FF-1FBA940E878F}" srcOrd="0" destOrd="0" presId="urn:microsoft.com/office/officeart/2005/8/layout/default#1"/>
    <dgm:cxn modelId="{1EF1DCEE-4E9F-4FF5-B6DD-D6330607082E}" type="presOf" srcId="{CFB7B5B3-8E34-402F-A714-EFB558C5D387}" destId="{035FDECF-1DE2-489F-9D72-C0A975C1AE19}" srcOrd="0" destOrd="0" presId="urn:microsoft.com/office/officeart/2005/8/layout/default#1"/>
    <dgm:cxn modelId="{6FBEFB8A-0A26-4FB9-8588-07BDDEF30C03}" srcId="{3DE9E547-3C66-4E5D-9D07-0515EED2B913}" destId="{CFB7B5B3-8E34-402F-A714-EFB558C5D387}" srcOrd="2" destOrd="0" parTransId="{B850FA76-E694-40DA-B4A5-06A9CC5F70A0}" sibTransId="{27D97A81-EA95-4206-ABD0-156DD211731C}"/>
    <dgm:cxn modelId="{AB8AF12E-9309-4B40-A8DC-80AF529BBEAC}" srcId="{3DE9E547-3C66-4E5D-9D07-0515EED2B913}" destId="{080DDEF3-75DE-4326-AB95-532252D6BDA4}" srcOrd="3" destOrd="0" parTransId="{2D0A1241-25D9-44E7-B18A-3407CC380D4F}" sibTransId="{76D97E5D-CACB-4519-AB91-FF452A01BC96}"/>
    <dgm:cxn modelId="{36C3BEF2-2DBA-42EB-9810-973BE445D0C7}" type="presOf" srcId="{3DE9E547-3C66-4E5D-9D07-0515EED2B913}" destId="{46A1C575-DE29-4021-A28C-E1E7FA78085E}" srcOrd="0" destOrd="0" presId="urn:microsoft.com/office/officeart/2005/8/layout/default#1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C6831F33-A671-4D3A-9651-E6901DF4D6AC}" type="presParOf" srcId="{46A1C575-DE29-4021-A28C-E1E7FA78085E}" destId="{E43CDCF3-D5B2-4556-A6FF-1FBA940E878F}" srcOrd="0" destOrd="0" presId="urn:microsoft.com/office/officeart/2005/8/layout/default#1"/>
    <dgm:cxn modelId="{5A7BEB29-5E30-42D6-9A4E-785F39FB342E}" type="presParOf" srcId="{46A1C575-DE29-4021-A28C-E1E7FA78085E}" destId="{54066D3B-676A-41CA-98B3-C0905E22B6EF}" srcOrd="1" destOrd="0" presId="urn:microsoft.com/office/officeart/2005/8/layout/default#1"/>
    <dgm:cxn modelId="{81150CBA-A7CC-44D8-904B-A75087BD98BA}" type="presParOf" srcId="{46A1C575-DE29-4021-A28C-E1E7FA78085E}" destId="{6402EE49-18AE-417B-8959-60D50E3BC4A4}" srcOrd="2" destOrd="0" presId="urn:microsoft.com/office/officeart/2005/8/layout/default#1"/>
    <dgm:cxn modelId="{F3843FBB-D6A9-4F9E-838D-3045049181D7}" type="presParOf" srcId="{46A1C575-DE29-4021-A28C-E1E7FA78085E}" destId="{710042A5-9889-4470-95DC-9C14C3F3D65D}" srcOrd="3" destOrd="0" presId="urn:microsoft.com/office/officeart/2005/8/layout/default#1"/>
    <dgm:cxn modelId="{E6688E7D-1F21-480B-A88A-6DF79886ED64}" type="presParOf" srcId="{46A1C575-DE29-4021-A28C-E1E7FA78085E}" destId="{035FDECF-1DE2-489F-9D72-C0A975C1AE19}" srcOrd="4" destOrd="0" presId="urn:microsoft.com/office/officeart/2005/8/layout/default#1"/>
    <dgm:cxn modelId="{DF886CEF-0DB7-4B68-AEA6-909ED7D6F9C6}" type="presParOf" srcId="{46A1C575-DE29-4021-A28C-E1E7FA78085E}" destId="{68E72051-4AFD-41EA-BBCD-58637E0794C7}" srcOrd="5" destOrd="0" presId="urn:microsoft.com/office/officeart/2005/8/layout/default#1"/>
    <dgm:cxn modelId="{A49DD4F2-4291-404E-9729-EA39DD1D9D90}" type="presParOf" srcId="{46A1C575-DE29-4021-A28C-E1E7FA78085E}" destId="{78CA7F1D-0231-4883-A540-C712F3AF64E4}" srcOrd="6" destOrd="0" presId="urn:microsoft.com/office/officeart/2005/8/layout/default#1"/>
    <dgm:cxn modelId="{1A605F34-CB7D-4BFD-8C99-1E5A51A599E6}" type="presParOf" srcId="{46A1C575-DE29-4021-A28C-E1E7FA78085E}" destId="{8A7025C9-DFC1-4C35-93A2-B8E8B14B6AD9}" srcOrd="7" destOrd="0" presId="urn:microsoft.com/office/officeart/2005/8/layout/default#1"/>
    <dgm:cxn modelId="{CF67C1BE-8DB4-479D-AFDF-7606854A12EF}" type="presParOf" srcId="{46A1C575-DE29-4021-A28C-E1E7FA78085E}" destId="{2EE9DC1B-EF3B-4A72-91F4-A09E96BD0E0D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BF9F51-F8D3-411F-8ED9-B2E410368EC9}" type="doc">
      <dgm:prSet loTypeId="urn:microsoft.com/office/officeart/2005/8/layout/default#11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B38D9951-B78C-4373-BE5C-4C39E6B4B1DC}">
      <dgm:prSet phldrT="[Text]"/>
      <dgm:spPr/>
      <dgm:t>
        <a:bodyPr/>
        <a:lstStyle/>
        <a:p>
          <a:r>
            <a:rPr lang="en-US" dirty="0" smtClean="0"/>
            <a:t>Windows Server</a:t>
          </a:r>
          <a:endParaRPr lang="en-US" dirty="0"/>
        </a:p>
      </dgm:t>
    </dgm:pt>
    <dgm:pt modelId="{150B40DC-F6A8-4F58-A17E-5AD97FDBF73F}" type="parTrans" cxnId="{A12598AC-2E7B-4F0D-8161-4E37CE712DF9}">
      <dgm:prSet/>
      <dgm:spPr/>
      <dgm:t>
        <a:bodyPr/>
        <a:lstStyle/>
        <a:p>
          <a:endParaRPr lang="en-US"/>
        </a:p>
      </dgm:t>
    </dgm:pt>
    <dgm:pt modelId="{95FBFDA4-80EF-4ADE-9280-F4126B752AFB}" type="sibTrans" cxnId="{A12598AC-2E7B-4F0D-8161-4E37CE712DF9}">
      <dgm:prSet/>
      <dgm:spPr/>
      <dgm:t>
        <a:bodyPr/>
        <a:lstStyle/>
        <a:p>
          <a:endParaRPr lang="en-US"/>
        </a:p>
      </dgm:t>
    </dgm:pt>
    <dgm:pt modelId="{7C52B837-6CD0-494F-99BE-1BD08C8477EB}">
      <dgm:prSet phldrT="[Text]"/>
      <dgm:spPr/>
      <dgm:t>
        <a:bodyPr/>
        <a:lstStyle/>
        <a:p>
          <a:r>
            <a:rPr lang="en-US" dirty="0" smtClean="0"/>
            <a:t>OS X Server</a:t>
          </a:r>
          <a:endParaRPr lang="en-US" dirty="0"/>
        </a:p>
      </dgm:t>
    </dgm:pt>
    <dgm:pt modelId="{21D03E72-D8F4-4034-B38F-F80F501BCBAF}" type="parTrans" cxnId="{A27B9EF2-693E-4252-A46F-69614F089746}">
      <dgm:prSet/>
      <dgm:spPr/>
      <dgm:t>
        <a:bodyPr/>
        <a:lstStyle/>
        <a:p>
          <a:endParaRPr lang="en-US"/>
        </a:p>
      </dgm:t>
    </dgm:pt>
    <dgm:pt modelId="{55C70683-6F1A-4524-91B6-D8EF5251FE2F}" type="sibTrans" cxnId="{A27B9EF2-693E-4252-A46F-69614F089746}">
      <dgm:prSet/>
      <dgm:spPr/>
      <dgm:t>
        <a:bodyPr/>
        <a:lstStyle/>
        <a:p>
          <a:endParaRPr lang="en-US"/>
        </a:p>
      </dgm:t>
    </dgm:pt>
    <dgm:pt modelId="{3BA82E1B-4838-412C-B62E-7F3E94E7303F}">
      <dgm:prSet phldrT="[Text]"/>
      <dgm:spPr/>
      <dgm:t>
        <a:bodyPr/>
        <a:lstStyle/>
        <a:p>
          <a:r>
            <a:rPr lang="en-US" dirty="0" smtClean="0"/>
            <a:t>UNIX</a:t>
          </a:r>
          <a:endParaRPr lang="en-US" dirty="0"/>
        </a:p>
      </dgm:t>
    </dgm:pt>
    <dgm:pt modelId="{C21A0285-9055-47CB-8231-8C8BEFC2D8CD}" type="parTrans" cxnId="{E184BAAD-CB2E-4872-AED0-3213A47E5AED}">
      <dgm:prSet/>
      <dgm:spPr/>
      <dgm:t>
        <a:bodyPr/>
        <a:lstStyle/>
        <a:p>
          <a:endParaRPr lang="en-US"/>
        </a:p>
      </dgm:t>
    </dgm:pt>
    <dgm:pt modelId="{3EF20C06-959A-4EBE-A0D2-103071AD22D2}" type="sibTrans" cxnId="{E184BAAD-CB2E-4872-AED0-3213A47E5AED}">
      <dgm:prSet/>
      <dgm:spPr/>
      <dgm:t>
        <a:bodyPr/>
        <a:lstStyle/>
        <a:p>
          <a:endParaRPr lang="en-US"/>
        </a:p>
      </dgm:t>
    </dgm:pt>
    <dgm:pt modelId="{3F65B686-5B3B-461F-ABC3-38DCAEC8F9DA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C8D5F044-DA30-4BBC-AFEC-399CEE1FF8DC}" type="parTrans" cxnId="{13160E37-BF43-4DE6-9468-7F71AAE454AA}">
      <dgm:prSet/>
      <dgm:spPr/>
      <dgm:t>
        <a:bodyPr/>
        <a:lstStyle/>
        <a:p>
          <a:endParaRPr lang="en-US"/>
        </a:p>
      </dgm:t>
    </dgm:pt>
    <dgm:pt modelId="{449CF482-B412-4F70-9E2D-B4BD947EDCFE}" type="sibTrans" cxnId="{13160E37-BF43-4DE6-9468-7F71AAE454AA}">
      <dgm:prSet/>
      <dgm:spPr/>
      <dgm:t>
        <a:bodyPr/>
        <a:lstStyle/>
        <a:p>
          <a:endParaRPr lang="en-US"/>
        </a:p>
      </dgm:t>
    </dgm:pt>
    <dgm:pt modelId="{CD1424A6-7F6F-442A-9620-32D043D4035B}" type="pres">
      <dgm:prSet presAssocID="{40BF9F51-F8D3-411F-8ED9-B2E410368E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7D447-4872-4201-9962-E53FCD9D4B63}" type="pres">
      <dgm:prSet presAssocID="{B38D9951-B78C-4373-BE5C-4C39E6B4B1D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61CB4-016B-4432-8EF0-0AFCB71CCBB8}" type="pres">
      <dgm:prSet presAssocID="{95FBFDA4-80EF-4ADE-9280-F4126B752AFB}" presName="sibTrans" presStyleCnt="0"/>
      <dgm:spPr/>
    </dgm:pt>
    <dgm:pt modelId="{43C25090-16FE-47F9-B66B-2C7EAD1D4192}" type="pres">
      <dgm:prSet presAssocID="{7C52B837-6CD0-494F-99BE-1BD08C8477E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05890-52FA-45D3-A621-7BA26C93E757}" type="pres">
      <dgm:prSet presAssocID="{55C70683-6F1A-4524-91B6-D8EF5251FE2F}" presName="sibTrans" presStyleCnt="0"/>
      <dgm:spPr/>
    </dgm:pt>
    <dgm:pt modelId="{F55BB60E-FC81-4E38-9ED5-594CEC0D9E27}" type="pres">
      <dgm:prSet presAssocID="{3BA82E1B-4838-412C-B62E-7F3E94E730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641D7-EE83-4390-A2EA-EC9AC84B0C77}" type="pres">
      <dgm:prSet presAssocID="{3EF20C06-959A-4EBE-A0D2-103071AD22D2}" presName="sibTrans" presStyleCnt="0"/>
      <dgm:spPr/>
    </dgm:pt>
    <dgm:pt modelId="{2B3C3CF2-56C7-4216-977E-F07C01A83C5C}" type="pres">
      <dgm:prSet presAssocID="{3F65B686-5B3B-461F-ABC3-38DCAEC8F9D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B21243-BEFD-4C56-B414-C95C73E7C639}" type="presOf" srcId="{3F65B686-5B3B-461F-ABC3-38DCAEC8F9DA}" destId="{2B3C3CF2-56C7-4216-977E-F07C01A83C5C}" srcOrd="0" destOrd="0" presId="urn:microsoft.com/office/officeart/2005/8/layout/default#11"/>
    <dgm:cxn modelId="{ACC72476-F6AE-46F7-8FF3-948B98630926}" type="presOf" srcId="{7C52B837-6CD0-494F-99BE-1BD08C8477EB}" destId="{43C25090-16FE-47F9-B66B-2C7EAD1D4192}" srcOrd="0" destOrd="0" presId="urn:microsoft.com/office/officeart/2005/8/layout/default#11"/>
    <dgm:cxn modelId="{03FFCD39-ADE4-4B46-9DAF-9245B677FB4E}" type="presOf" srcId="{40BF9F51-F8D3-411F-8ED9-B2E410368EC9}" destId="{CD1424A6-7F6F-442A-9620-32D043D4035B}" srcOrd="0" destOrd="0" presId="urn:microsoft.com/office/officeart/2005/8/layout/default#11"/>
    <dgm:cxn modelId="{13160E37-BF43-4DE6-9468-7F71AAE454AA}" srcId="{40BF9F51-F8D3-411F-8ED9-B2E410368EC9}" destId="{3F65B686-5B3B-461F-ABC3-38DCAEC8F9DA}" srcOrd="3" destOrd="0" parTransId="{C8D5F044-DA30-4BBC-AFEC-399CEE1FF8DC}" sibTransId="{449CF482-B412-4F70-9E2D-B4BD947EDCFE}"/>
    <dgm:cxn modelId="{A12598AC-2E7B-4F0D-8161-4E37CE712DF9}" srcId="{40BF9F51-F8D3-411F-8ED9-B2E410368EC9}" destId="{B38D9951-B78C-4373-BE5C-4C39E6B4B1DC}" srcOrd="0" destOrd="0" parTransId="{150B40DC-F6A8-4F58-A17E-5AD97FDBF73F}" sibTransId="{95FBFDA4-80EF-4ADE-9280-F4126B752AFB}"/>
    <dgm:cxn modelId="{A27B9EF2-693E-4252-A46F-69614F089746}" srcId="{40BF9F51-F8D3-411F-8ED9-B2E410368EC9}" destId="{7C52B837-6CD0-494F-99BE-1BD08C8477EB}" srcOrd="1" destOrd="0" parTransId="{21D03E72-D8F4-4034-B38F-F80F501BCBAF}" sibTransId="{55C70683-6F1A-4524-91B6-D8EF5251FE2F}"/>
    <dgm:cxn modelId="{E184BAAD-CB2E-4872-AED0-3213A47E5AED}" srcId="{40BF9F51-F8D3-411F-8ED9-B2E410368EC9}" destId="{3BA82E1B-4838-412C-B62E-7F3E94E7303F}" srcOrd="2" destOrd="0" parTransId="{C21A0285-9055-47CB-8231-8C8BEFC2D8CD}" sibTransId="{3EF20C06-959A-4EBE-A0D2-103071AD22D2}"/>
    <dgm:cxn modelId="{E80B5439-103C-4A30-B6D3-01059DCA17AE}" type="presOf" srcId="{3BA82E1B-4838-412C-B62E-7F3E94E7303F}" destId="{F55BB60E-FC81-4E38-9ED5-594CEC0D9E27}" srcOrd="0" destOrd="0" presId="urn:microsoft.com/office/officeart/2005/8/layout/default#11"/>
    <dgm:cxn modelId="{6C166E2B-5BCE-4514-A201-98247670A6BA}" type="presOf" srcId="{B38D9951-B78C-4373-BE5C-4C39E6B4B1DC}" destId="{AEF7D447-4872-4201-9962-E53FCD9D4B63}" srcOrd="0" destOrd="0" presId="urn:microsoft.com/office/officeart/2005/8/layout/default#11"/>
    <dgm:cxn modelId="{A3F3B520-D910-4AB2-B4B8-535F4F33F914}" type="presParOf" srcId="{CD1424A6-7F6F-442A-9620-32D043D4035B}" destId="{AEF7D447-4872-4201-9962-E53FCD9D4B63}" srcOrd="0" destOrd="0" presId="urn:microsoft.com/office/officeart/2005/8/layout/default#11"/>
    <dgm:cxn modelId="{232E6FD9-10A1-4004-91DD-4B88F538B165}" type="presParOf" srcId="{CD1424A6-7F6F-442A-9620-32D043D4035B}" destId="{49961CB4-016B-4432-8EF0-0AFCB71CCBB8}" srcOrd="1" destOrd="0" presId="urn:microsoft.com/office/officeart/2005/8/layout/default#11"/>
    <dgm:cxn modelId="{666D56CD-EDB3-4318-8EE9-72966230BD49}" type="presParOf" srcId="{CD1424A6-7F6F-442A-9620-32D043D4035B}" destId="{43C25090-16FE-47F9-B66B-2C7EAD1D4192}" srcOrd="2" destOrd="0" presId="urn:microsoft.com/office/officeart/2005/8/layout/default#11"/>
    <dgm:cxn modelId="{F31424AD-9428-471C-ACDE-5B0E286D2BD9}" type="presParOf" srcId="{CD1424A6-7F6F-442A-9620-32D043D4035B}" destId="{8C205890-52FA-45D3-A621-7BA26C93E757}" srcOrd="3" destOrd="0" presId="urn:microsoft.com/office/officeart/2005/8/layout/default#11"/>
    <dgm:cxn modelId="{5468B12B-A9DE-4F5D-ADA8-F736C8B8D3C8}" type="presParOf" srcId="{CD1424A6-7F6F-442A-9620-32D043D4035B}" destId="{F55BB60E-FC81-4E38-9ED5-594CEC0D9E27}" srcOrd="4" destOrd="0" presId="urn:microsoft.com/office/officeart/2005/8/layout/default#11"/>
    <dgm:cxn modelId="{827E76AD-CDC6-40BF-A852-DD4CA7E33A35}" type="presParOf" srcId="{CD1424A6-7F6F-442A-9620-32D043D4035B}" destId="{0C6641D7-EE83-4390-A2EA-EC9AC84B0C77}" srcOrd="5" destOrd="0" presId="urn:microsoft.com/office/officeart/2005/8/layout/default#11"/>
    <dgm:cxn modelId="{080B1C46-A040-4765-88CF-29AA34F459B6}" type="presParOf" srcId="{CD1424A6-7F6F-442A-9620-32D043D4035B}" destId="{2B3C3CF2-56C7-4216-977E-F07C01A83C5C}" srcOrd="6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924AB1-8951-4A8A-B58A-42E9B4B1DE5E}" type="doc">
      <dgm:prSet loTypeId="urn:microsoft.com/office/officeart/2005/8/layout/default#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38857-D2A0-4624-8D33-F22A895ADA09}">
      <dgm:prSet phldrT="[Text]"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1AC77FD2-04B9-4D2C-A37E-A5A701CF4F24}" type="parTrans" cxnId="{BB687813-B08D-4340-9FF5-6DF8C9D8AAFD}">
      <dgm:prSet/>
      <dgm:spPr/>
      <dgm:t>
        <a:bodyPr/>
        <a:lstStyle/>
        <a:p>
          <a:endParaRPr lang="en-US"/>
        </a:p>
      </dgm:t>
    </dgm:pt>
    <dgm:pt modelId="{25D616A6-E464-4CB2-B691-AC83FC07C3AF}" type="sibTrans" cxnId="{BB687813-B08D-4340-9FF5-6DF8C9D8AAFD}">
      <dgm:prSet/>
      <dgm:spPr/>
      <dgm:t>
        <a:bodyPr/>
        <a:lstStyle/>
        <a:p>
          <a:endParaRPr lang="en-US"/>
        </a:p>
      </dgm:t>
    </dgm:pt>
    <dgm:pt modelId="{D18566B8-0B7F-4BF1-B003-760CBD860B55}">
      <dgm:prSet phldrT="[Text]"/>
      <dgm:spPr/>
      <dgm:t>
        <a:bodyPr/>
        <a:lstStyle/>
        <a:p>
          <a:r>
            <a:rPr lang="en-US" dirty="0" err="1" smtClean="0"/>
            <a:t>iOS</a:t>
          </a:r>
          <a:endParaRPr lang="en-US" dirty="0"/>
        </a:p>
      </dgm:t>
    </dgm:pt>
    <dgm:pt modelId="{AD1EFEE0-550E-49EB-9A54-1966DF818E9E}" type="parTrans" cxnId="{60E16875-90D4-4C61-A6F3-11B28562C9D3}">
      <dgm:prSet/>
      <dgm:spPr/>
      <dgm:t>
        <a:bodyPr/>
        <a:lstStyle/>
        <a:p>
          <a:endParaRPr lang="en-US"/>
        </a:p>
      </dgm:t>
    </dgm:pt>
    <dgm:pt modelId="{76435403-83EE-48A6-AB4E-E5873C3EBF12}" type="sibTrans" cxnId="{60E16875-90D4-4C61-A6F3-11B28562C9D3}">
      <dgm:prSet/>
      <dgm:spPr/>
      <dgm:t>
        <a:bodyPr/>
        <a:lstStyle/>
        <a:p>
          <a:endParaRPr lang="en-US"/>
        </a:p>
      </dgm:t>
    </dgm:pt>
    <dgm:pt modelId="{A610229E-D278-48E2-95A0-1F2FF06B0A91}">
      <dgm:prSet phldrT="[Text]"/>
      <dgm:spPr/>
      <dgm:t>
        <a:bodyPr/>
        <a:lstStyle/>
        <a:p>
          <a:r>
            <a:rPr lang="en-US" dirty="0" smtClean="0"/>
            <a:t>Windows Phone</a:t>
          </a:r>
          <a:endParaRPr lang="en-US" dirty="0"/>
        </a:p>
      </dgm:t>
    </dgm:pt>
    <dgm:pt modelId="{A8669F0C-1E92-4D86-8306-8514C30E95C9}" type="parTrans" cxnId="{5EC80BC9-F584-471E-B133-1AD5653C512C}">
      <dgm:prSet/>
      <dgm:spPr/>
      <dgm:t>
        <a:bodyPr/>
        <a:lstStyle/>
        <a:p>
          <a:endParaRPr lang="en-US"/>
        </a:p>
      </dgm:t>
    </dgm:pt>
    <dgm:pt modelId="{72585980-74DC-450F-A2FC-5E959A040DF9}" type="sibTrans" cxnId="{5EC80BC9-F584-471E-B133-1AD5653C512C}">
      <dgm:prSet/>
      <dgm:spPr/>
      <dgm:t>
        <a:bodyPr/>
        <a:lstStyle/>
        <a:p>
          <a:endParaRPr lang="en-US"/>
        </a:p>
      </dgm:t>
    </dgm:pt>
    <dgm:pt modelId="{10435ACA-4AA0-472C-BFD5-5C9FF2D1B914}" type="pres">
      <dgm:prSet presAssocID="{B9924AB1-8951-4A8A-B58A-42E9B4B1DE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B138F7-C752-413D-8D5F-DFC92BD627D6}" type="pres">
      <dgm:prSet presAssocID="{E7238857-D2A0-4624-8D33-F22A895ADA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0F4B4-0A0B-4699-A1C4-315CD8353E7D}" type="pres">
      <dgm:prSet presAssocID="{25D616A6-E464-4CB2-B691-AC83FC07C3AF}" presName="sibTrans" presStyleCnt="0"/>
      <dgm:spPr/>
    </dgm:pt>
    <dgm:pt modelId="{F3FE26E8-3ECF-43DB-8A47-0F44EB77EFAF}" type="pres">
      <dgm:prSet presAssocID="{D18566B8-0B7F-4BF1-B003-760CBD860B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E765B-95B6-4098-A5F5-1A50325A9AC0}" type="pres">
      <dgm:prSet presAssocID="{76435403-83EE-48A6-AB4E-E5873C3EBF12}" presName="sibTrans" presStyleCnt="0"/>
      <dgm:spPr/>
    </dgm:pt>
    <dgm:pt modelId="{DD00ECF6-7DD0-4527-893E-9A6A5FEDCCC0}" type="pres">
      <dgm:prSet presAssocID="{A610229E-D278-48E2-95A0-1F2FF06B0A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2EEF5-DE47-4E8C-8FB7-8A7E5072A47F}" type="presOf" srcId="{B9924AB1-8951-4A8A-B58A-42E9B4B1DE5E}" destId="{10435ACA-4AA0-472C-BFD5-5C9FF2D1B914}" srcOrd="0" destOrd="0" presId="urn:microsoft.com/office/officeart/2005/8/layout/default#2"/>
    <dgm:cxn modelId="{16364901-32EB-4063-9F3A-28B234C0C178}" type="presOf" srcId="{D18566B8-0B7F-4BF1-B003-760CBD860B55}" destId="{F3FE26E8-3ECF-43DB-8A47-0F44EB77EFAF}" srcOrd="0" destOrd="0" presId="urn:microsoft.com/office/officeart/2005/8/layout/default#2"/>
    <dgm:cxn modelId="{60E16875-90D4-4C61-A6F3-11B28562C9D3}" srcId="{B9924AB1-8951-4A8A-B58A-42E9B4B1DE5E}" destId="{D18566B8-0B7F-4BF1-B003-760CBD860B55}" srcOrd="1" destOrd="0" parTransId="{AD1EFEE0-550E-49EB-9A54-1966DF818E9E}" sibTransId="{76435403-83EE-48A6-AB4E-E5873C3EBF12}"/>
    <dgm:cxn modelId="{5EC80BC9-F584-471E-B133-1AD5653C512C}" srcId="{B9924AB1-8951-4A8A-B58A-42E9B4B1DE5E}" destId="{A610229E-D278-48E2-95A0-1F2FF06B0A91}" srcOrd="2" destOrd="0" parTransId="{A8669F0C-1E92-4D86-8306-8514C30E95C9}" sibTransId="{72585980-74DC-450F-A2FC-5E959A040DF9}"/>
    <dgm:cxn modelId="{BB687813-B08D-4340-9FF5-6DF8C9D8AAFD}" srcId="{B9924AB1-8951-4A8A-B58A-42E9B4B1DE5E}" destId="{E7238857-D2A0-4624-8D33-F22A895ADA09}" srcOrd="0" destOrd="0" parTransId="{1AC77FD2-04B9-4D2C-A37E-A5A701CF4F24}" sibTransId="{25D616A6-E464-4CB2-B691-AC83FC07C3AF}"/>
    <dgm:cxn modelId="{8057BDE5-C202-448E-B471-14FD8CC1C6ED}" type="presOf" srcId="{A610229E-D278-48E2-95A0-1F2FF06B0A91}" destId="{DD00ECF6-7DD0-4527-893E-9A6A5FEDCCC0}" srcOrd="0" destOrd="0" presId="urn:microsoft.com/office/officeart/2005/8/layout/default#2"/>
    <dgm:cxn modelId="{B5165E25-0EF1-4C7E-9C97-5936E228C86C}" type="presOf" srcId="{E7238857-D2A0-4624-8D33-F22A895ADA09}" destId="{2CB138F7-C752-413D-8D5F-DFC92BD627D6}" srcOrd="0" destOrd="0" presId="urn:microsoft.com/office/officeart/2005/8/layout/default#2"/>
    <dgm:cxn modelId="{C3ED164D-699A-40CC-8002-83C1FEB6050A}" type="presParOf" srcId="{10435ACA-4AA0-472C-BFD5-5C9FF2D1B914}" destId="{2CB138F7-C752-413D-8D5F-DFC92BD627D6}" srcOrd="0" destOrd="0" presId="urn:microsoft.com/office/officeart/2005/8/layout/default#2"/>
    <dgm:cxn modelId="{41F65A79-66CB-4FA3-84CB-24FE9BACA7FC}" type="presParOf" srcId="{10435ACA-4AA0-472C-BFD5-5C9FF2D1B914}" destId="{7250F4B4-0A0B-4699-A1C4-315CD8353E7D}" srcOrd="1" destOrd="0" presId="urn:microsoft.com/office/officeart/2005/8/layout/default#2"/>
    <dgm:cxn modelId="{EC6034FE-9B5E-402E-A066-3299D4936EE0}" type="presParOf" srcId="{10435ACA-4AA0-472C-BFD5-5C9FF2D1B914}" destId="{F3FE26E8-3ECF-43DB-8A47-0F44EB77EFAF}" srcOrd="2" destOrd="0" presId="urn:microsoft.com/office/officeart/2005/8/layout/default#2"/>
    <dgm:cxn modelId="{FB58426E-2394-449D-992C-FAA707CCBF92}" type="presParOf" srcId="{10435ACA-4AA0-472C-BFD5-5C9FF2D1B914}" destId="{A7AE765B-95B6-4098-A5F5-1A50325A9AC0}" srcOrd="3" destOrd="0" presId="urn:microsoft.com/office/officeart/2005/8/layout/default#2"/>
    <dgm:cxn modelId="{BA636992-28A5-4453-BBD1-D344AC5BC82D}" type="presParOf" srcId="{10435ACA-4AA0-472C-BFD5-5C9FF2D1B914}" destId="{DD00ECF6-7DD0-4527-893E-9A6A5FEDCCC0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4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 smtClean="0"/>
            <a:t>Functions common to most operating systems</a:t>
          </a:r>
          <a:endParaRPr lang="en-US" dirty="0"/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991CC757-3B8F-472C-94BD-D600793DD00A}">
      <dgm:prSet/>
      <dgm:spPr/>
      <dgm:t>
        <a:bodyPr/>
        <a:lstStyle/>
        <a:p>
          <a:r>
            <a:rPr lang="en-US" dirty="0" smtClean="0"/>
            <a:t>Variety of desktop operating systems, server operating systems, and mobile operating systems</a:t>
          </a:r>
          <a:endParaRPr lang="en-US" dirty="0"/>
        </a:p>
      </dgm:t>
    </dgm:pt>
    <dgm:pt modelId="{080564AB-44AE-4E05-87D2-F131DEC765E5}" type="parTrans" cxnId="{E94E58AD-A083-4CAB-B05F-395B4C2AFC88}">
      <dgm:prSet/>
      <dgm:spPr/>
    </dgm:pt>
    <dgm:pt modelId="{4ABE45FA-4985-4349-8F03-A80C38A2E64C}" type="sibTrans" cxnId="{E94E58AD-A083-4CAB-B05F-395B4C2AFC88}">
      <dgm:prSet/>
      <dgm:spPr/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20912-8D9A-492B-894B-23596CF49463}" type="pres">
      <dgm:prSet presAssocID="{4BE61A80-F514-4E80-B78E-1A2FBAB1DD9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B308-9D7E-4AEF-8E39-DF2C5AADD5BC}" type="pres">
      <dgm:prSet presAssocID="{67E33806-C16A-4992-B4F4-2D6B8D7A3ED2}" presName="sibTrans" presStyleCnt="0"/>
      <dgm:spPr/>
    </dgm:pt>
    <dgm:pt modelId="{DC56688C-631D-4393-9CC5-6661178B67DC}" type="pres">
      <dgm:prSet presAssocID="{991CC757-3B8F-472C-94BD-D600793DD00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0F2262FE-F290-4ADB-BFA1-26D8F96EF6E7}" type="presOf" srcId="{CF85102C-52AA-4C9D-8775-2FF712ADBFCB}" destId="{83D7DC62-EB60-457E-92F5-18866EA92871}" srcOrd="0" destOrd="0" presId="urn:microsoft.com/office/officeart/2005/8/layout/default#14"/>
    <dgm:cxn modelId="{DA73E938-42A2-4FE4-BAE6-F3333FAED1FB}" type="presOf" srcId="{991CC757-3B8F-472C-94BD-D600793DD00A}" destId="{DC56688C-631D-4393-9CC5-6661178B67DC}" srcOrd="0" destOrd="0" presId="urn:microsoft.com/office/officeart/2005/8/layout/default#14"/>
    <dgm:cxn modelId="{E94E58AD-A083-4CAB-B05F-395B4C2AFC88}" srcId="{CF85102C-52AA-4C9D-8775-2FF712ADBFCB}" destId="{991CC757-3B8F-472C-94BD-D600793DD00A}" srcOrd="1" destOrd="0" parTransId="{080564AB-44AE-4E05-87D2-F131DEC765E5}" sibTransId="{4ABE45FA-4985-4349-8F03-A80C38A2E64C}"/>
    <dgm:cxn modelId="{C6676327-20B8-4264-A010-C4F6BE0968AC}" type="presOf" srcId="{4BE61A80-F514-4E80-B78E-1A2FBAB1DD95}" destId="{A2320912-8D9A-492B-894B-23596CF49463}" srcOrd="0" destOrd="0" presId="urn:microsoft.com/office/officeart/2005/8/layout/default#14"/>
    <dgm:cxn modelId="{3E7C2D07-76FE-4433-9ED0-979FB7A08586}" type="presParOf" srcId="{83D7DC62-EB60-457E-92F5-18866EA92871}" destId="{A2320912-8D9A-492B-894B-23596CF49463}" srcOrd="0" destOrd="0" presId="urn:microsoft.com/office/officeart/2005/8/layout/default#14"/>
    <dgm:cxn modelId="{B4111863-BE71-466E-972A-20120564A3F5}" type="presParOf" srcId="{83D7DC62-EB60-457E-92F5-18866EA92871}" destId="{9563B308-9D7E-4AEF-8E39-DF2C5AADD5BC}" srcOrd="1" destOrd="0" presId="urn:microsoft.com/office/officeart/2005/8/layout/default#14"/>
    <dgm:cxn modelId="{D75AF76E-7808-4634-B4C0-AB15FF30C595}" type="presParOf" srcId="{83D7DC62-EB60-457E-92F5-18866EA92871}" destId="{DC56688C-631D-4393-9CC5-6661178B67DC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Explain how an operating system enables users to control a network or administer security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AAFDFECF-DB81-486E-983D-7D7863EFB62F}">
      <dgm:prSet phldrT="[Text]"/>
      <dgm:spPr/>
      <dgm:t>
        <a:bodyPr/>
        <a:lstStyle/>
        <a:p>
          <a:r>
            <a:rPr lang="en-US" dirty="0" smtClean="0"/>
            <a:t>Summarize the features of several desktop operating systems</a:t>
          </a:r>
          <a:endParaRPr lang="en-US" dirty="0"/>
        </a:p>
      </dgm:t>
    </dgm:pt>
    <dgm:pt modelId="{228EC652-6C0F-4F66-BD8E-E401B9F60933}" type="parTrans" cxnId="{B9B9AEA0-568D-409F-A752-5ED1EC3047FA}">
      <dgm:prSet/>
      <dgm:spPr/>
      <dgm:t>
        <a:bodyPr/>
        <a:lstStyle/>
        <a:p>
          <a:endParaRPr lang="en-US"/>
        </a:p>
      </dgm:t>
    </dgm:pt>
    <dgm:pt modelId="{5CAC5DD0-1DCB-4F53-A0C2-EDDCD1929820}" type="sibTrans" cxnId="{B9B9AEA0-568D-409F-A752-5ED1EC3047FA}">
      <dgm:prSet/>
      <dgm:spPr/>
      <dgm:t>
        <a:bodyPr/>
        <a:lstStyle/>
        <a:p>
          <a:endParaRPr lang="en-US"/>
        </a:p>
      </dgm:t>
    </dgm:pt>
    <dgm:pt modelId="{067E649E-3885-4185-9E2A-D802120F8589}">
      <dgm:prSet phldrT="[Text]"/>
      <dgm:spPr/>
      <dgm:t>
        <a:bodyPr/>
        <a:lstStyle/>
        <a:p>
          <a:r>
            <a:rPr lang="en-US" dirty="0" smtClean="0"/>
            <a:t>Briefly describe various server operating systems</a:t>
          </a:r>
          <a:endParaRPr lang="en-US" dirty="0"/>
        </a:p>
      </dgm:t>
    </dgm:pt>
    <dgm:pt modelId="{36109745-3319-41DB-A6B8-2ED32FF05E59}" type="parTrans" cxnId="{09C6A08A-8DCC-45F4-A4B5-60D3F2811DD1}">
      <dgm:prSet/>
      <dgm:spPr/>
      <dgm:t>
        <a:bodyPr/>
        <a:lstStyle/>
        <a:p>
          <a:endParaRPr lang="en-US"/>
        </a:p>
      </dgm:t>
    </dgm:pt>
    <dgm:pt modelId="{9573D7B1-B035-479C-99FE-D8909CC2847E}" type="sibTrans" cxnId="{09C6A08A-8DCC-45F4-A4B5-60D3F2811DD1}">
      <dgm:prSet/>
      <dgm:spPr/>
      <dgm:t>
        <a:bodyPr/>
        <a:lstStyle/>
        <a:p>
          <a:endParaRPr lang="en-US"/>
        </a:p>
      </dgm:t>
    </dgm:pt>
    <dgm:pt modelId="{CE3B277A-78DE-4F1D-A855-B43A96701682}">
      <dgm:prSet phldrT="[Text]"/>
      <dgm:spPr/>
      <dgm:t>
        <a:bodyPr/>
        <a:lstStyle/>
        <a:p>
          <a:r>
            <a:rPr lang="en-US" dirty="0" smtClean="0"/>
            <a:t>Summarize the features and uses of several mobile operating systems</a:t>
          </a:r>
          <a:endParaRPr lang="en-US" dirty="0"/>
        </a:p>
      </dgm:t>
    </dgm:pt>
    <dgm:pt modelId="{26E6107D-468D-422C-9C69-CCC09FA1CB10}" type="parTrans" cxnId="{2DD00787-E4E3-48A6-BC2A-99475A671A33}">
      <dgm:prSet/>
      <dgm:spPr/>
      <dgm:t>
        <a:bodyPr/>
        <a:lstStyle/>
        <a:p>
          <a:endParaRPr lang="en-US"/>
        </a:p>
      </dgm:t>
    </dgm:pt>
    <dgm:pt modelId="{A8B01A4F-2027-41A3-8200-6B3CE54F7982}" type="sibTrans" cxnId="{2DD00787-E4E3-48A6-BC2A-99475A671A33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</dgm:pt>
    <dgm:pt modelId="{04275D85-2C68-446F-AC9A-CB7955A2D516}" type="pres">
      <dgm:prSet presAssocID="{AAFDFECF-DB81-486E-983D-7D7863EFB6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777BA-DCEB-4695-B573-D5D22731CCF3}" type="pres">
      <dgm:prSet presAssocID="{5CAC5DD0-1DCB-4F53-A0C2-EDDCD1929820}" presName="sibTrans" presStyleCnt="0"/>
      <dgm:spPr/>
    </dgm:pt>
    <dgm:pt modelId="{C2E2917C-48B3-4B7C-BF1F-AAE1B9ADAEE1}" type="pres">
      <dgm:prSet presAssocID="{067E649E-3885-4185-9E2A-D802120F858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07143-91C6-49E5-8A29-1B4F1389A7E8}" type="pres">
      <dgm:prSet presAssocID="{9573D7B1-B035-479C-99FE-D8909CC2847E}" presName="sibTrans" presStyleCnt="0"/>
      <dgm:spPr/>
    </dgm:pt>
    <dgm:pt modelId="{914810D9-0DC1-4E8A-A228-CEAFB8512543}" type="pres">
      <dgm:prSet presAssocID="{CE3B277A-78DE-4F1D-A855-B43A967016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2FB2A-6383-4646-A2A7-02567D9D7976}" type="presOf" srcId="{067E649E-3885-4185-9E2A-D802120F8589}" destId="{C2E2917C-48B3-4B7C-BF1F-AAE1B9ADAEE1}" srcOrd="0" destOrd="0" presId="urn:microsoft.com/office/officeart/2005/8/layout/default#1"/>
    <dgm:cxn modelId="{09C6A08A-8DCC-45F4-A4B5-60D3F2811DD1}" srcId="{3DE9E547-3C66-4E5D-9D07-0515EED2B913}" destId="{067E649E-3885-4185-9E2A-D802120F8589}" srcOrd="2" destOrd="0" parTransId="{36109745-3319-41DB-A6B8-2ED32FF05E59}" sibTransId="{9573D7B1-B035-479C-99FE-D8909CC2847E}"/>
    <dgm:cxn modelId="{9ABFE674-AB90-4140-9F63-6EA25E20DDD7}" type="presOf" srcId="{F9022B54-68C2-4973-9A00-460029290542}" destId="{E43CDCF3-D5B2-4556-A6FF-1FBA940E878F}" srcOrd="0" destOrd="0" presId="urn:microsoft.com/office/officeart/2005/8/layout/default#1"/>
    <dgm:cxn modelId="{A21B5D67-0AD3-44F3-854F-BD199416053A}" type="presOf" srcId="{AAFDFECF-DB81-486E-983D-7D7863EFB62F}" destId="{04275D85-2C68-446F-AC9A-CB7955A2D516}" srcOrd="0" destOrd="0" presId="urn:microsoft.com/office/officeart/2005/8/layout/default#1"/>
    <dgm:cxn modelId="{B9B9AEA0-568D-409F-A752-5ED1EC3047FA}" srcId="{3DE9E547-3C66-4E5D-9D07-0515EED2B913}" destId="{AAFDFECF-DB81-486E-983D-7D7863EFB62F}" srcOrd="1" destOrd="0" parTransId="{228EC652-6C0F-4F66-BD8E-E401B9F60933}" sibTransId="{5CAC5DD0-1DCB-4F53-A0C2-EDDCD1929820}"/>
    <dgm:cxn modelId="{ACBD68EB-F26B-4105-B41F-6CBCC3C45FF2}" type="presOf" srcId="{3DE9E547-3C66-4E5D-9D07-0515EED2B913}" destId="{46A1C575-DE29-4021-A28C-E1E7FA78085E}" srcOrd="0" destOrd="0" presId="urn:microsoft.com/office/officeart/2005/8/layout/default#1"/>
    <dgm:cxn modelId="{2DD00787-E4E3-48A6-BC2A-99475A671A33}" srcId="{3DE9E547-3C66-4E5D-9D07-0515EED2B913}" destId="{CE3B277A-78DE-4F1D-A855-B43A96701682}" srcOrd="3" destOrd="0" parTransId="{26E6107D-468D-422C-9C69-CCC09FA1CB10}" sibTransId="{A8B01A4F-2027-41A3-8200-6B3CE54F7982}"/>
    <dgm:cxn modelId="{F0D141D6-60AD-4E2E-8470-6D834B299B5E}" type="presOf" srcId="{CE3B277A-78DE-4F1D-A855-B43A96701682}" destId="{914810D9-0DC1-4E8A-A228-CEAFB8512543}" srcOrd="0" destOrd="0" presId="urn:microsoft.com/office/officeart/2005/8/layout/default#1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DF317B7D-CBA8-48D7-870F-8B0821389061}" type="presParOf" srcId="{46A1C575-DE29-4021-A28C-E1E7FA78085E}" destId="{E43CDCF3-D5B2-4556-A6FF-1FBA940E878F}" srcOrd="0" destOrd="0" presId="urn:microsoft.com/office/officeart/2005/8/layout/default#1"/>
    <dgm:cxn modelId="{EC7356C2-6795-4BC3-A7E1-986635312B6F}" type="presParOf" srcId="{46A1C575-DE29-4021-A28C-E1E7FA78085E}" destId="{54066D3B-676A-41CA-98B3-C0905E22B6EF}" srcOrd="1" destOrd="0" presId="urn:microsoft.com/office/officeart/2005/8/layout/default#1"/>
    <dgm:cxn modelId="{E6F542AB-B0C7-4025-9739-22DA0C3507E7}" type="presParOf" srcId="{46A1C575-DE29-4021-A28C-E1E7FA78085E}" destId="{04275D85-2C68-446F-AC9A-CB7955A2D516}" srcOrd="2" destOrd="0" presId="urn:microsoft.com/office/officeart/2005/8/layout/default#1"/>
    <dgm:cxn modelId="{621D76F9-5E84-4DF5-A88B-3F37B6AB7E5E}" type="presParOf" srcId="{46A1C575-DE29-4021-A28C-E1E7FA78085E}" destId="{2D7777BA-DCEB-4695-B573-D5D22731CCF3}" srcOrd="3" destOrd="0" presId="urn:microsoft.com/office/officeart/2005/8/layout/default#1"/>
    <dgm:cxn modelId="{1FD287B5-E2F4-4014-8CCD-6D6DB1C61B62}" type="presParOf" srcId="{46A1C575-DE29-4021-A28C-E1E7FA78085E}" destId="{C2E2917C-48B3-4B7C-BF1F-AAE1B9ADAEE1}" srcOrd="4" destOrd="0" presId="urn:microsoft.com/office/officeart/2005/8/layout/default#1"/>
    <dgm:cxn modelId="{BF82A9C9-7EDA-4D71-9FC5-4C0246EF8375}" type="presParOf" srcId="{46A1C575-DE29-4021-A28C-E1E7FA78085E}" destId="{6B507143-91C6-49E5-8A29-1B4F1389A7E8}" srcOrd="5" destOrd="0" presId="urn:microsoft.com/office/officeart/2005/8/layout/default#1"/>
    <dgm:cxn modelId="{C7F42A42-D9C2-48D8-B566-FCDDD9C4AB8F}" type="presParOf" srcId="{46A1C575-DE29-4021-A28C-E1E7FA78085E}" destId="{914810D9-0DC1-4E8A-A228-CEAFB8512543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35116-86F5-4ED9-A99A-63691C06FDB9}" type="doc">
      <dgm:prSet loTypeId="urn:microsoft.com/office/officeart/2005/8/layout/default#3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D02BE84-72D2-494A-A658-C86D3001F19D}">
      <dgm:prSet phldrT="[Text]"/>
      <dgm:spPr/>
      <dgm:t>
        <a:bodyPr/>
        <a:lstStyle/>
        <a:p>
          <a:r>
            <a:rPr lang="en-US" dirty="0" smtClean="0"/>
            <a:t>Start and shut down a computer or mobile device</a:t>
          </a:r>
          <a:endParaRPr lang="en-US" dirty="0"/>
        </a:p>
      </dgm:t>
    </dgm:pt>
    <dgm:pt modelId="{B648E2DC-8AF5-408D-9146-3121BA8F2E6E}" type="parTrans" cxnId="{A63D8F05-122A-49F7-814D-85FCDF32F2FE}">
      <dgm:prSet/>
      <dgm:spPr/>
      <dgm:t>
        <a:bodyPr/>
        <a:lstStyle/>
        <a:p>
          <a:endParaRPr lang="en-US"/>
        </a:p>
      </dgm:t>
    </dgm:pt>
    <dgm:pt modelId="{7B7BB452-F82D-4621-8591-1703A90B56DB}" type="sibTrans" cxnId="{A63D8F05-122A-49F7-814D-85FCDF32F2FE}">
      <dgm:prSet/>
      <dgm:spPr/>
      <dgm:t>
        <a:bodyPr/>
        <a:lstStyle/>
        <a:p>
          <a:endParaRPr lang="en-US"/>
        </a:p>
      </dgm:t>
    </dgm:pt>
    <dgm:pt modelId="{F30768BA-92F1-4F08-B7C3-55845BCCB324}">
      <dgm:prSet phldrT="[Text]"/>
      <dgm:spPr/>
      <dgm:t>
        <a:bodyPr/>
        <a:lstStyle/>
        <a:p>
          <a:r>
            <a:rPr lang="en-US" dirty="0" smtClean="0"/>
            <a:t>Provide a user interface</a:t>
          </a:r>
          <a:endParaRPr lang="en-US" dirty="0"/>
        </a:p>
      </dgm:t>
    </dgm:pt>
    <dgm:pt modelId="{A1E66015-72A6-40F1-A696-841C3F31ADC0}" type="parTrans" cxnId="{15B423F6-CBF9-4876-98B9-4AF9CEF8F4C6}">
      <dgm:prSet/>
      <dgm:spPr/>
      <dgm:t>
        <a:bodyPr/>
        <a:lstStyle/>
        <a:p>
          <a:endParaRPr lang="en-US"/>
        </a:p>
      </dgm:t>
    </dgm:pt>
    <dgm:pt modelId="{EFC706B9-A171-4ADF-BEC4-83508FC09766}" type="sibTrans" cxnId="{15B423F6-CBF9-4876-98B9-4AF9CEF8F4C6}">
      <dgm:prSet/>
      <dgm:spPr/>
      <dgm:t>
        <a:bodyPr/>
        <a:lstStyle/>
        <a:p>
          <a:endParaRPr lang="en-US"/>
        </a:p>
      </dgm:t>
    </dgm:pt>
    <dgm:pt modelId="{F943564C-C0CF-43B1-95F1-FE05623014C1}">
      <dgm:prSet phldrT="[Text]"/>
      <dgm:spPr/>
      <dgm:t>
        <a:bodyPr/>
        <a:lstStyle/>
        <a:p>
          <a:r>
            <a:rPr lang="en-US" dirty="0" smtClean="0"/>
            <a:t>Manage programs</a:t>
          </a:r>
          <a:endParaRPr lang="en-US" dirty="0"/>
        </a:p>
      </dgm:t>
    </dgm:pt>
    <dgm:pt modelId="{CE52C849-EE96-4433-8752-8CC3FBA900D9}" type="parTrans" cxnId="{933AD5A0-AFE8-4F84-8B87-7EA95648C598}">
      <dgm:prSet/>
      <dgm:spPr/>
      <dgm:t>
        <a:bodyPr/>
        <a:lstStyle/>
        <a:p>
          <a:endParaRPr lang="en-US"/>
        </a:p>
      </dgm:t>
    </dgm:pt>
    <dgm:pt modelId="{1BC763A7-81C2-48FD-88DC-FC47AE8EE2E6}" type="sibTrans" cxnId="{933AD5A0-AFE8-4F84-8B87-7EA95648C598}">
      <dgm:prSet/>
      <dgm:spPr/>
      <dgm:t>
        <a:bodyPr/>
        <a:lstStyle/>
        <a:p>
          <a:endParaRPr lang="en-US"/>
        </a:p>
      </dgm:t>
    </dgm:pt>
    <dgm:pt modelId="{4240CC52-E9BA-4E92-9D89-A7C8277C16F3}">
      <dgm:prSet phldrT="[Text]"/>
      <dgm:spPr/>
      <dgm:t>
        <a:bodyPr/>
        <a:lstStyle/>
        <a:p>
          <a:r>
            <a:rPr lang="en-US" dirty="0" smtClean="0"/>
            <a:t>Manage memory</a:t>
          </a:r>
          <a:endParaRPr lang="en-US" dirty="0"/>
        </a:p>
      </dgm:t>
    </dgm:pt>
    <dgm:pt modelId="{09D710A7-3660-4E0D-9D56-B5026D1C7A35}" type="parTrans" cxnId="{AA39817B-CE7F-46E9-9CFA-895CAA82CB11}">
      <dgm:prSet/>
      <dgm:spPr/>
      <dgm:t>
        <a:bodyPr/>
        <a:lstStyle/>
        <a:p>
          <a:endParaRPr lang="en-US"/>
        </a:p>
      </dgm:t>
    </dgm:pt>
    <dgm:pt modelId="{EFA66925-4A81-465E-843C-35DF3DDB2535}" type="sibTrans" cxnId="{AA39817B-CE7F-46E9-9CFA-895CAA82CB11}">
      <dgm:prSet/>
      <dgm:spPr/>
      <dgm:t>
        <a:bodyPr/>
        <a:lstStyle/>
        <a:p>
          <a:endParaRPr lang="en-US"/>
        </a:p>
      </dgm:t>
    </dgm:pt>
    <dgm:pt modelId="{01110615-C13F-499C-B817-0FD6AADB1E6A}">
      <dgm:prSet phldrT="[Text]"/>
      <dgm:spPr/>
      <dgm:t>
        <a:bodyPr/>
        <a:lstStyle/>
        <a:p>
          <a:r>
            <a:rPr lang="en-US" dirty="0" smtClean="0"/>
            <a:t>Coordinate tasks</a:t>
          </a:r>
          <a:endParaRPr lang="en-US" dirty="0"/>
        </a:p>
      </dgm:t>
    </dgm:pt>
    <dgm:pt modelId="{6051EF1A-BB48-46CB-A984-2B609F6E900E}" type="parTrans" cxnId="{069B472A-9A3C-4210-8520-C64633E965E7}">
      <dgm:prSet/>
      <dgm:spPr/>
      <dgm:t>
        <a:bodyPr/>
        <a:lstStyle/>
        <a:p>
          <a:endParaRPr lang="en-US"/>
        </a:p>
      </dgm:t>
    </dgm:pt>
    <dgm:pt modelId="{BF534C2D-2F7F-45DB-84B5-9B4BD635D7FA}" type="sibTrans" cxnId="{069B472A-9A3C-4210-8520-C64633E965E7}">
      <dgm:prSet/>
      <dgm:spPr/>
      <dgm:t>
        <a:bodyPr/>
        <a:lstStyle/>
        <a:p>
          <a:endParaRPr lang="en-US"/>
        </a:p>
      </dgm:t>
    </dgm:pt>
    <dgm:pt modelId="{54665117-E495-4CDB-8DFB-8B73A9970C8C}">
      <dgm:prSet phldrT="[Text]"/>
      <dgm:spPr/>
      <dgm:t>
        <a:bodyPr/>
        <a:lstStyle/>
        <a:p>
          <a:r>
            <a:rPr lang="en-US" dirty="0" smtClean="0"/>
            <a:t>Configure devices</a:t>
          </a:r>
          <a:endParaRPr lang="en-US" dirty="0"/>
        </a:p>
      </dgm:t>
    </dgm:pt>
    <dgm:pt modelId="{F00FE3DA-A469-40D8-BD67-62632E119C19}" type="parTrans" cxnId="{E5EDBDCD-2461-41E1-9A9A-319D28B41C5D}">
      <dgm:prSet/>
      <dgm:spPr/>
      <dgm:t>
        <a:bodyPr/>
        <a:lstStyle/>
        <a:p>
          <a:endParaRPr lang="en-US"/>
        </a:p>
      </dgm:t>
    </dgm:pt>
    <dgm:pt modelId="{BE6C358B-7F54-413D-BF8B-6C45BD33735F}" type="sibTrans" cxnId="{E5EDBDCD-2461-41E1-9A9A-319D28B41C5D}">
      <dgm:prSet/>
      <dgm:spPr/>
      <dgm:t>
        <a:bodyPr/>
        <a:lstStyle/>
        <a:p>
          <a:endParaRPr lang="en-US"/>
        </a:p>
      </dgm:t>
    </dgm:pt>
    <dgm:pt modelId="{90F06852-2412-4EDA-8201-9BD51122B938}">
      <dgm:prSet phldrT="[Text]"/>
      <dgm:spPr/>
      <dgm:t>
        <a:bodyPr/>
        <a:lstStyle/>
        <a:p>
          <a:r>
            <a:rPr lang="en-US" dirty="0" smtClean="0"/>
            <a:t>Monitor performance</a:t>
          </a:r>
          <a:endParaRPr lang="en-US" dirty="0"/>
        </a:p>
      </dgm:t>
    </dgm:pt>
    <dgm:pt modelId="{3B4BD790-164B-4FC5-BAB4-16D0B7372F4F}" type="parTrans" cxnId="{E686476A-D5E1-4DF0-81B1-A8230765C3B9}">
      <dgm:prSet/>
      <dgm:spPr/>
      <dgm:t>
        <a:bodyPr/>
        <a:lstStyle/>
        <a:p>
          <a:endParaRPr lang="en-US"/>
        </a:p>
      </dgm:t>
    </dgm:pt>
    <dgm:pt modelId="{1844C8D7-CF35-426B-AAAD-07A409C4F9F6}" type="sibTrans" cxnId="{E686476A-D5E1-4DF0-81B1-A8230765C3B9}">
      <dgm:prSet/>
      <dgm:spPr/>
      <dgm:t>
        <a:bodyPr/>
        <a:lstStyle/>
        <a:p>
          <a:endParaRPr lang="en-US"/>
        </a:p>
      </dgm:t>
    </dgm:pt>
    <dgm:pt modelId="{050979E1-8463-4278-A14A-B49CCC32A0B6}">
      <dgm:prSet phldrT="[Text]"/>
      <dgm:spPr/>
      <dgm:t>
        <a:bodyPr/>
        <a:lstStyle/>
        <a:p>
          <a:r>
            <a:rPr lang="en-US" dirty="0" smtClean="0"/>
            <a:t>Provide file management and other device or media-related tasks</a:t>
          </a:r>
          <a:endParaRPr lang="en-US" dirty="0"/>
        </a:p>
      </dgm:t>
    </dgm:pt>
    <dgm:pt modelId="{871CF587-95F2-4288-A342-A1F1F0BF50C9}" type="parTrans" cxnId="{30C0C8E7-E33D-44BA-82B7-CF0FD42D7354}">
      <dgm:prSet/>
      <dgm:spPr/>
      <dgm:t>
        <a:bodyPr/>
        <a:lstStyle/>
        <a:p>
          <a:endParaRPr lang="en-US"/>
        </a:p>
      </dgm:t>
    </dgm:pt>
    <dgm:pt modelId="{B2314192-F723-46CD-9690-6C02FED91687}" type="sibTrans" cxnId="{30C0C8E7-E33D-44BA-82B7-CF0FD42D7354}">
      <dgm:prSet/>
      <dgm:spPr/>
      <dgm:t>
        <a:bodyPr/>
        <a:lstStyle/>
        <a:p>
          <a:endParaRPr lang="en-US"/>
        </a:p>
      </dgm:t>
    </dgm:pt>
    <dgm:pt modelId="{FCF3FCC5-76B3-47DB-A918-27D3A83C122E}">
      <dgm:prSet phldrT="[Text]"/>
      <dgm:spPr/>
      <dgm:t>
        <a:bodyPr/>
        <a:lstStyle/>
        <a:p>
          <a:r>
            <a:rPr lang="en-US" dirty="0" smtClean="0"/>
            <a:t>Updating operating system software</a:t>
          </a:r>
          <a:endParaRPr lang="en-US" dirty="0"/>
        </a:p>
      </dgm:t>
    </dgm:pt>
    <dgm:pt modelId="{4A697D1E-1ED5-48F2-A53E-ACE41702662C}" type="parTrans" cxnId="{03F76919-44D7-4104-9FA2-A1C692CDEDD2}">
      <dgm:prSet/>
      <dgm:spPr/>
      <dgm:t>
        <a:bodyPr/>
        <a:lstStyle/>
        <a:p>
          <a:endParaRPr lang="en-US"/>
        </a:p>
      </dgm:t>
    </dgm:pt>
    <dgm:pt modelId="{CCB35D04-5551-4B24-9E86-2DC4069829C4}" type="sibTrans" cxnId="{03F76919-44D7-4104-9FA2-A1C692CDEDD2}">
      <dgm:prSet/>
      <dgm:spPr/>
      <dgm:t>
        <a:bodyPr/>
        <a:lstStyle/>
        <a:p>
          <a:endParaRPr lang="en-US"/>
        </a:p>
      </dgm:t>
    </dgm:pt>
    <dgm:pt modelId="{279AFD18-AAAC-41CD-9BE4-F30F27F6C207}">
      <dgm:prSet phldrT="[Text]"/>
      <dgm:spPr/>
      <dgm:t>
        <a:bodyPr/>
        <a:lstStyle/>
        <a:p>
          <a:r>
            <a:rPr lang="en-US" dirty="0" smtClean="0"/>
            <a:t>Control a network</a:t>
          </a:r>
          <a:endParaRPr lang="en-US" dirty="0"/>
        </a:p>
      </dgm:t>
    </dgm:pt>
    <dgm:pt modelId="{1CDEBEFA-584A-49C5-AC5C-12FFF486B623}" type="parTrans" cxnId="{31AFF2C6-CC6A-4203-B965-E59C50389550}">
      <dgm:prSet/>
      <dgm:spPr/>
      <dgm:t>
        <a:bodyPr/>
        <a:lstStyle/>
        <a:p>
          <a:endParaRPr lang="en-US"/>
        </a:p>
      </dgm:t>
    </dgm:pt>
    <dgm:pt modelId="{3CC517CC-56CC-4F49-BC8D-67D90CA283DB}" type="sibTrans" cxnId="{31AFF2C6-CC6A-4203-B965-E59C50389550}">
      <dgm:prSet/>
      <dgm:spPr/>
      <dgm:t>
        <a:bodyPr/>
        <a:lstStyle/>
        <a:p>
          <a:endParaRPr lang="en-US"/>
        </a:p>
      </dgm:t>
    </dgm:pt>
    <dgm:pt modelId="{EB4EBF78-CDDF-4B98-A705-84EF15903717}">
      <dgm:prSet phldrT="[Text]"/>
      <dgm:spPr/>
      <dgm:t>
        <a:bodyPr/>
        <a:lstStyle/>
        <a:p>
          <a:r>
            <a:rPr lang="en-US" dirty="0" smtClean="0"/>
            <a:t>Administer security</a:t>
          </a:r>
          <a:endParaRPr lang="en-US" dirty="0"/>
        </a:p>
      </dgm:t>
    </dgm:pt>
    <dgm:pt modelId="{5800ED96-28F8-47AE-ACF0-C97F84FE983C}" type="parTrans" cxnId="{C011753C-49BA-4250-A58D-96BF1BB3544D}">
      <dgm:prSet/>
      <dgm:spPr/>
      <dgm:t>
        <a:bodyPr/>
        <a:lstStyle/>
        <a:p>
          <a:endParaRPr lang="en-US"/>
        </a:p>
      </dgm:t>
    </dgm:pt>
    <dgm:pt modelId="{89962A86-2161-4FAB-8754-18C87E997CE2}" type="sibTrans" cxnId="{C011753C-49BA-4250-A58D-96BF1BB3544D}">
      <dgm:prSet/>
      <dgm:spPr/>
      <dgm:t>
        <a:bodyPr/>
        <a:lstStyle/>
        <a:p>
          <a:endParaRPr lang="en-US"/>
        </a:p>
      </dgm:t>
    </dgm:pt>
    <dgm:pt modelId="{F7B04544-4209-4FC0-9DBA-D4400A37FD7A}">
      <dgm:prSet phldrT="[Text]"/>
      <dgm:spPr/>
      <dgm:t>
        <a:bodyPr/>
        <a:lstStyle/>
        <a:p>
          <a:r>
            <a:rPr lang="en-US" dirty="0" smtClean="0"/>
            <a:t>Establish an Internet connection</a:t>
          </a:r>
          <a:endParaRPr lang="en-US" dirty="0"/>
        </a:p>
      </dgm:t>
    </dgm:pt>
    <dgm:pt modelId="{094BF92A-8B03-4D96-95D6-A55D5F4C603B}" type="parTrans" cxnId="{9CBB7B00-5A71-442A-8358-53F744B2B39D}">
      <dgm:prSet/>
      <dgm:spPr/>
      <dgm:t>
        <a:bodyPr/>
        <a:lstStyle/>
        <a:p>
          <a:endParaRPr lang="en-US"/>
        </a:p>
      </dgm:t>
    </dgm:pt>
    <dgm:pt modelId="{5A5A6462-2CA4-48C2-986E-1969CA9D4EDD}" type="sibTrans" cxnId="{9CBB7B00-5A71-442A-8358-53F744B2B39D}">
      <dgm:prSet/>
      <dgm:spPr/>
      <dgm:t>
        <a:bodyPr/>
        <a:lstStyle/>
        <a:p>
          <a:endParaRPr lang="en-US"/>
        </a:p>
      </dgm:t>
    </dgm:pt>
    <dgm:pt modelId="{FA93D46C-9B31-4E19-9CCC-891638FAA5C6}" type="pres">
      <dgm:prSet presAssocID="{62235116-86F5-4ED9-A99A-63691C06FD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F51301-56CD-4DC2-9166-70B7979B232E}" type="pres">
      <dgm:prSet presAssocID="{7D02BE84-72D2-494A-A658-C86D3001F19D}" presName="node" presStyleLbl="node1" presStyleIdx="0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5BBC6FD-C98E-4109-A91C-F4BAEC6504AF}" type="pres">
      <dgm:prSet presAssocID="{7B7BB452-F82D-4621-8591-1703A90B56DB}" presName="sibTrans" presStyleCnt="0"/>
      <dgm:spPr/>
      <dgm:t>
        <a:bodyPr/>
        <a:lstStyle/>
        <a:p>
          <a:endParaRPr lang="en-US"/>
        </a:p>
      </dgm:t>
    </dgm:pt>
    <dgm:pt modelId="{5F78F0EB-1D3D-49E9-A075-DA1C2B0B087C}" type="pres">
      <dgm:prSet presAssocID="{F30768BA-92F1-4F08-B7C3-55845BCCB324}" presName="node" presStyleLbl="node1" presStyleIdx="1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85C5F87-4AD6-4595-B128-51DCEA5B9733}" type="pres">
      <dgm:prSet presAssocID="{EFC706B9-A171-4ADF-BEC4-83508FC09766}" presName="sibTrans" presStyleCnt="0"/>
      <dgm:spPr/>
      <dgm:t>
        <a:bodyPr/>
        <a:lstStyle/>
        <a:p>
          <a:endParaRPr lang="en-US"/>
        </a:p>
      </dgm:t>
    </dgm:pt>
    <dgm:pt modelId="{C2D35DD1-9ACB-431A-8AED-DC83903728AB}" type="pres">
      <dgm:prSet presAssocID="{F943564C-C0CF-43B1-95F1-FE05623014C1}" presName="node" presStyleLbl="node1" presStyleIdx="2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8CC19D1-0CB1-49C9-AE8A-A3E95D82453E}" type="pres">
      <dgm:prSet presAssocID="{1BC763A7-81C2-48FD-88DC-FC47AE8EE2E6}" presName="sibTrans" presStyleCnt="0"/>
      <dgm:spPr/>
      <dgm:t>
        <a:bodyPr/>
        <a:lstStyle/>
        <a:p>
          <a:endParaRPr lang="en-US"/>
        </a:p>
      </dgm:t>
    </dgm:pt>
    <dgm:pt modelId="{9208C6FD-EB52-49F8-8A91-967A39F1083E}" type="pres">
      <dgm:prSet presAssocID="{4240CC52-E9BA-4E92-9D89-A7C8277C16F3}" presName="node" presStyleLbl="node1" presStyleIdx="3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E4F1AB7-7968-44BE-AB7B-AB8A8903D926}" type="pres">
      <dgm:prSet presAssocID="{EFA66925-4A81-465E-843C-35DF3DDB2535}" presName="sibTrans" presStyleCnt="0"/>
      <dgm:spPr/>
      <dgm:t>
        <a:bodyPr/>
        <a:lstStyle/>
        <a:p>
          <a:endParaRPr lang="en-US"/>
        </a:p>
      </dgm:t>
    </dgm:pt>
    <dgm:pt modelId="{25EBB903-9C38-479C-A60E-428584639E29}" type="pres">
      <dgm:prSet presAssocID="{01110615-C13F-499C-B817-0FD6AADB1E6A}" presName="node" presStyleLbl="node1" presStyleIdx="4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1FD4D09-4874-439F-8388-215EC859FFB8}" type="pres">
      <dgm:prSet presAssocID="{BF534C2D-2F7F-45DB-84B5-9B4BD635D7FA}" presName="sibTrans" presStyleCnt="0"/>
      <dgm:spPr/>
      <dgm:t>
        <a:bodyPr/>
        <a:lstStyle/>
        <a:p>
          <a:endParaRPr lang="en-US"/>
        </a:p>
      </dgm:t>
    </dgm:pt>
    <dgm:pt modelId="{60955569-A30E-4A3F-957A-07852ED12309}" type="pres">
      <dgm:prSet presAssocID="{54665117-E495-4CDB-8DFB-8B73A9970C8C}" presName="node" presStyleLbl="node1" presStyleIdx="5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B78B4E-A298-48FD-A2E9-DC84692FC7EC}" type="pres">
      <dgm:prSet presAssocID="{BE6C358B-7F54-413D-BF8B-6C45BD33735F}" presName="sibTrans" presStyleCnt="0"/>
      <dgm:spPr/>
      <dgm:t>
        <a:bodyPr/>
        <a:lstStyle/>
        <a:p>
          <a:endParaRPr lang="en-US"/>
        </a:p>
      </dgm:t>
    </dgm:pt>
    <dgm:pt modelId="{AF562479-5CBE-4F46-9367-9B29C9349CCA}" type="pres">
      <dgm:prSet presAssocID="{90F06852-2412-4EDA-8201-9BD51122B938}" presName="node" presStyleLbl="node1" presStyleIdx="6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29E5FDA-9C01-4B15-B66B-1770F930574F}" type="pres">
      <dgm:prSet presAssocID="{1844C8D7-CF35-426B-AAAD-07A409C4F9F6}" presName="sibTrans" presStyleCnt="0"/>
      <dgm:spPr/>
      <dgm:t>
        <a:bodyPr/>
        <a:lstStyle/>
        <a:p>
          <a:endParaRPr lang="en-US"/>
        </a:p>
      </dgm:t>
    </dgm:pt>
    <dgm:pt modelId="{076E6D17-913D-4B96-8E56-780BA1277C16}" type="pres">
      <dgm:prSet presAssocID="{F7B04544-4209-4FC0-9DBA-D4400A37FD7A}" presName="node" presStyleLbl="node1" presStyleIdx="7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D9C377B-82D0-4C80-BDDE-B1C8C73BBD8B}" type="pres">
      <dgm:prSet presAssocID="{5A5A6462-2CA4-48C2-986E-1969CA9D4EDD}" presName="sibTrans" presStyleCnt="0"/>
      <dgm:spPr/>
    </dgm:pt>
    <dgm:pt modelId="{6AF31FB4-A620-4F5F-AA6A-CEBC89873331}" type="pres">
      <dgm:prSet presAssocID="{050979E1-8463-4278-A14A-B49CCC32A0B6}" presName="node" presStyleLbl="node1" presStyleIdx="8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252CC7A-8B20-4EAF-A73A-D9A52B857758}" type="pres">
      <dgm:prSet presAssocID="{B2314192-F723-46CD-9690-6C02FED91687}" presName="sibTrans" presStyleCnt="0"/>
      <dgm:spPr/>
      <dgm:t>
        <a:bodyPr/>
        <a:lstStyle/>
        <a:p>
          <a:endParaRPr lang="en-US"/>
        </a:p>
      </dgm:t>
    </dgm:pt>
    <dgm:pt modelId="{A6505D82-75AA-4E62-8C11-F72FF038E790}" type="pres">
      <dgm:prSet presAssocID="{FCF3FCC5-76B3-47DB-A918-27D3A83C122E}" presName="node" presStyleLbl="node1" presStyleIdx="9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6E04F60-4221-406C-8059-3641FF081520}" type="pres">
      <dgm:prSet presAssocID="{CCB35D04-5551-4B24-9E86-2DC4069829C4}" presName="sibTrans" presStyleCnt="0"/>
      <dgm:spPr/>
      <dgm:t>
        <a:bodyPr/>
        <a:lstStyle/>
        <a:p>
          <a:endParaRPr lang="en-US"/>
        </a:p>
      </dgm:t>
    </dgm:pt>
    <dgm:pt modelId="{835AEB78-9258-4204-B8E8-F57A98DDDC34}" type="pres">
      <dgm:prSet presAssocID="{279AFD18-AAAC-41CD-9BE4-F30F27F6C207}" presName="node" presStyleLbl="node1" presStyleIdx="10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27D23C2-906F-47AF-BE6D-C02B2E4FEF13}" type="pres">
      <dgm:prSet presAssocID="{3CC517CC-56CC-4F49-BC8D-67D90CA283DB}" presName="sibTrans" presStyleCnt="0"/>
      <dgm:spPr/>
      <dgm:t>
        <a:bodyPr/>
        <a:lstStyle/>
        <a:p>
          <a:endParaRPr lang="en-US"/>
        </a:p>
      </dgm:t>
    </dgm:pt>
    <dgm:pt modelId="{38723709-A0F5-46C8-9137-61F819BAD77C}" type="pres">
      <dgm:prSet presAssocID="{EB4EBF78-CDDF-4B98-A705-84EF15903717}" presName="node" presStyleLbl="node1" presStyleIdx="11" presStyleCnt="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686476A-D5E1-4DF0-81B1-A8230765C3B9}" srcId="{62235116-86F5-4ED9-A99A-63691C06FDB9}" destId="{90F06852-2412-4EDA-8201-9BD51122B938}" srcOrd="6" destOrd="0" parTransId="{3B4BD790-164B-4FC5-BAB4-16D0B7372F4F}" sibTransId="{1844C8D7-CF35-426B-AAAD-07A409C4F9F6}"/>
    <dgm:cxn modelId="{069B472A-9A3C-4210-8520-C64633E965E7}" srcId="{62235116-86F5-4ED9-A99A-63691C06FDB9}" destId="{01110615-C13F-499C-B817-0FD6AADB1E6A}" srcOrd="4" destOrd="0" parTransId="{6051EF1A-BB48-46CB-A984-2B609F6E900E}" sibTransId="{BF534C2D-2F7F-45DB-84B5-9B4BD635D7FA}"/>
    <dgm:cxn modelId="{AA39817B-CE7F-46E9-9CFA-895CAA82CB11}" srcId="{62235116-86F5-4ED9-A99A-63691C06FDB9}" destId="{4240CC52-E9BA-4E92-9D89-A7C8277C16F3}" srcOrd="3" destOrd="0" parTransId="{09D710A7-3660-4E0D-9D56-B5026D1C7A35}" sibTransId="{EFA66925-4A81-465E-843C-35DF3DDB2535}"/>
    <dgm:cxn modelId="{C011753C-49BA-4250-A58D-96BF1BB3544D}" srcId="{62235116-86F5-4ED9-A99A-63691C06FDB9}" destId="{EB4EBF78-CDDF-4B98-A705-84EF15903717}" srcOrd="11" destOrd="0" parTransId="{5800ED96-28F8-47AE-ACF0-C97F84FE983C}" sibTransId="{89962A86-2161-4FAB-8754-18C87E997CE2}"/>
    <dgm:cxn modelId="{509E2ACB-DBB1-4C2C-846C-86EAE6888FF0}" type="presOf" srcId="{050979E1-8463-4278-A14A-B49CCC32A0B6}" destId="{6AF31FB4-A620-4F5F-AA6A-CEBC89873331}" srcOrd="0" destOrd="0" presId="urn:microsoft.com/office/officeart/2005/8/layout/default#3"/>
    <dgm:cxn modelId="{ADA3CEEE-3FF0-43E8-B5C1-41A8110F80A9}" type="presOf" srcId="{279AFD18-AAAC-41CD-9BE4-F30F27F6C207}" destId="{835AEB78-9258-4204-B8E8-F57A98DDDC34}" srcOrd="0" destOrd="0" presId="urn:microsoft.com/office/officeart/2005/8/layout/default#3"/>
    <dgm:cxn modelId="{42EA3C11-1118-4DE9-9D43-DD39C5B873C3}" type="presOf" srcId="{54665117-E495-4CDB-8DFB-8B73A9970C8C}" destId="{60955569-A30E-4A3F-957A-07852ED12309}" srcOrd="0" destOrd="0" presId="urn:microsoft.com/office/officeart/2005/8/layout/default#3"/>
    <dgm:cxn modelId="{93F682E2-F37C-4361-8E05-DE07159AFD4A}" type="presOf" srcId="{F7B04544-4209-4FC0-9DBA-D4400A37FD7A}" destId="{076E6D17-913D-4B96-8E56-780BA1277C16}" srcOrd="0" destOrd="0" presId="urn:microsoft.com/office/officeart/2005/8/layout/default#3"/>
    <dgm:cxn modelId="{15B423F6-CBF9-4876-98B9-4AF9CEF8F4C6}" srcId="{62235116-86F5-4ED9-A99A-63691C06FDB9}" destId="{F30768BA-92F1-4F08-B7C3-55845BCCB324}" srcOrd="1" destOrd="0" parTransId="{A1E66015-72A6-40F1-A696-841C3F31ADC0}" sibTransId="{EFC706B9-A171-4ADF-BEC4-83508FC09766}"/>
    <dgm:cxn modelId="{E5EDBDCD-2461-41E1-9A9A-319D28B41C5D}" srcId="{62235116-86F5-4ED9-A99A-63691C06FDB9}" destId="{54665117-E495-4CDB-8DFB-8B73A9970C8C}" srcOrd="5" destOrd="0" parTransId="{F00FE3DA-A469-40D8-BD67-62632E119C19}" sibTransId="{BE6C358B-7F54-413D-BF8B-6C45BD33735F}"/>
    <dgm:cxn modelId="{52B42D2E-1734-47CF-AE7F-B8E44AF88FEB}" type="presOf" srcId="{01110615-C13F-499C-B817-0FD6AADB1E6A}" destId="{25EBB903-9C38-479C-A60E-428584639E29}" srcOrd="0" destOrd="0" presId="urn:microsoft.com/office/officeart/2005/8/layout/default#3"/>
    <dgm:cxn modelId="{4FEEE513-F087-4772-A0A5-3C5E3BEAD62A}" type="presOf" srcId="{F943564C-C0CF-43B1-95F1-FE05623014C1}" destId="{C2D35DD1-9ACB-431A-8AED-DC83903728AB}" srcOrd="0" destOrd="0" presId="urn:microsoft.com/office/officeart/2005/8/layout/default#3"/>
    <dgm:cxn modelId="{BA5F738C-A44C-41A7-83C9-CF06B483E34B}" type="presOf" srcId="{62235116-86F5-4ED9-A99A-63691C06FDB9}" destId="{FA93D46C-9B31-4E19-9CCC-891638FAA5C6}" srcOrd="0" destOrd="0" presId="urn:microsoft.com/office/officeart/2005/8/layout/default#3"/>
    <dgm:cxn modelId="{D077E0D6-F59C-4B37-BB5A-0293995A3550}" type="presOf" srcId="{F30768BA-92F1-4F08-B7C3-55845BCCB324}" destId="{5F78F0EB-1D3D-49E9-A075-DA1C2B0B087C}" srcOrd="0" destOrd="0" presId="urn:microsoft.com/office/officeart/2005/8/layout/default#3"/>
    <dgm:cxn modelId="{30C0C8E7-E33D-44BA-82B7-CF0FD42D7354}" srcId="{62235116-86F5-4ED9-A99A-63691C06FDB9}" destId="{050979E1-8463-4278-A14A-B49CCC32A0B6}" srcOrd="8" destOrd="0" parTransId="{871CF587-95F2-4288-A342-A1F1F0BF50C9}" sibTransId="{B2314192-F723-46CD-9690-6C02FED91687}"/>
    <dgm:cxn modelId="{19628101-4148-4FE5-9119-9275A269B9C1}" type="presOf" srcId="{4240CC52-E9BA-4E92-9D89-A7C8277C16F3}" destId="{9208C6FD-EB52-49F8-8A91-967A39F1083E}" srcOrd="0" destOrd="0" presId="urn:microsoft.com/office/officeart/2005/8/layout/default#3"/>
    <dgm:cxn modelId="{31AFF2C6-CC6A-4203-B965-E59C50389550}" srcId="{62235116-86F5-4ED9-A99A-63691C06FDB9}" destId="{279AFD18-AAAC-41CD-9BE4-F30F27F6C207}" srcOrd="10" destOrd="0" parTransId="{1CDEBEFA-584A-49C5-AC5C-12FFF486B623}" sibTransId="{3CC517CC-56CC-4F49-BC8D-67D90CA283DB}"/>
    <dgm:cxn modelId="{933AD5A0-AFE8-4F84-8B87-7EA95648C598}" srcId="{62235116-86F5-4ED9-A99A-63691C06FDB9}" destId="{F943564C-C0CF-43B1-95F1-FE05623014C1}" srcOrd="2" destOrd="0" parTransId="{CE52C849-EE96-4433-8752-8CC3FBA900D9}" sibTransId="{1BC763A7-81C2-48FD-88DC-FC47AE8EE2E6}"/>
    <dgm:cxn modelId="{4D5E8F5D-78D7-452A-85F1-A582ED0821FB}" type="presOf" srcId="{FCF3FCC5-76B3-47DB-A918-27D3A83C122E}" destId="{A6505D82-75AA-4E62-8C11-F72FF038E790}" srcOrd="0" destOrd="0" presId="urn:microsoft.com/office/officeart/2005/8/layout/default#3"/>
    <dgm:cxn modelId="{03F76919-44D7-4104-9FA2-A1C692CDEDD2}" srcId="{62235116-86F5-4ED9-A99A-63691C06FDB9}" destId="{FCF3FCC5-76B3-47DB-A918-27D3A83C122E}" srcOrd="9" destOrd="0" parTransId="{4A697D1E-1ED5-48F2-A53E-ACE41702662C}" sibTransId="{CCB35D04-5551-4B24-9E86-2DC4069829C4}"/>
    <dgm:cxn modelId="{9CBB7B00-5A71-442A-8358-53F744B2B39D}" srcId="{62235116-86F5-4ED9-A99A-63691C06FDB9}" destId="{F7B04544-4209-4FC0-9DBA-D4400A37FD7A}" srcOrd="7" destOrd="0" parTransId="{094BF92A-8B03-4D96-95D6-A55D5F4C603B}" sibTransId="{5A5A6462-2CA4-48C2-986E-1969CA9D4EDD}"/>
    <dgm:cxn modelId="{A63D8F05-122A-49F7-814D-85FCDF32F2FE}" srcId="{62235116-86F5-4ED9-A99A-63691C06FDB9}" destId="{7D02BE84-72D2-494A-A658-C86D3001F19D}" srcOrd="0" destOrd="0" parTransId="{B648E2DC-8AF5-408D-9146-3121BA8F2E6E}" sibTransId="{7B7BB452-F82D-4621-8591-1703A90B56DB}"/>
    <dgm:cxn modelId="{259E5F20-2510-4350-B1D0-40BCC94C1EC6}" type="presOf" srcId="{90F06852-2412-4EDA-8201-9BD51122B938}" destId="{AF562479-5CBE-4F46-9367-9B29C9349CCA}" srcOrd="0" destOrd="0" presId="urn:microsoft.com/office/officeart/2005/8/layout/default#3"/>
    <dgm:cxn modelId="{AF304EBE-368E-4E3C-B1B3-E9E65A8AADB1}" type="presOf" srcId="{EB4EBF78-CDDF-4B98-A705-84EF15903717}" destId="{38723709-A0F5-46C8-9137-61F819BAD77C}" srcOrd="0" destOrd="0" presId="urn:microsoft.com/office/officeart/2005/8/layout/default#3"/>
    <dgm:cxn modelId="{81F4284A-B0D2-4BB6-8A93-2D5386D8497E}" type="presOf" srcId="{7D02BE84-72D2-494A-A658-C86D3001F19D}" destId="{C3F51301-56CD-4DC2-9166-70B7979B232E}" srcOrd="0" destOrd="0" presId="urn:microsoft.com/office/officeart/2005/8/layout/default#3"/>
    <dgm:cxn modelId="{FDFBABD3-1733-4FF8-BABD-7CD0E189DBF5}" type="presParOf" srcId="{FA93D46C-9B31-4E19-9CCC-891638FAA5C6}" destId="{C3F51301-56CD-4DC2-9166-70B7979B232E}" srcOrd="0" destOrd="0" presId="urn:microsoft.com/office/officeart/2005/8/layout/default#3"/>
    <dgm:cxn modelId="{FC300950-389C-4C37-AFB5-A1B9CA59E0D9}" type="presParOf" srcId="{FA93D46C-9B31-4E19-9CCC-891638FAA5C6}" destId="{85BBC6FD-C98E-4109-A91C-F4BAEC6504AF}" srcOrd="1" destOrd="0" presId="urn:microsoft.com/office/officeart/2005/8/layout/default#3"/>
    <dgm:cxn modelId="{2C2E8854-55B8-43A1-9EA3-D914BA7F68CD}" type="presParOf" srcId="{FA93D46C-9B31-4E19-9CCC-891638FAA5C6}" destId="{5F78F0EB-1D3D-49E9-A075-DA1C2B0B087C}" srcOrd="2" destOrd="0" presId="urn:microsoft.com/office/officeart/2005/8/layout/default#3"/>
    <dgm:cxn modelId="{6F4E8E2B-29E1-43F4-BC66-F696C323D4A4}" type="presParOf" srcId="{FA93D46C-9B31-4E19-9CCC-891638FAA5C6}" destId="{C85C5F87-4AD6-4595-B128-51DCEA5B9733}" srcOrd="3" destOrd="0" presId="urn:microsoft.com/office/officeart/2005/8/layout/default#3"/>
    <dgm:cxn modelId="{51AA0B18-5907-4C86-86BF-72B9A1AB2FEF}" type="presParOf" srcId="{FA93D46C-9B31-4E19-9CCC-891638FAA5C6}" destId="{C2D35DD1-9ACB-431A-8AED-DC83903728AB}" srcOrd="4" destOrd="0" presId="urn:microsoft.com/office/officeart/2005/8/layout/default#3"/>
    <dgm:cxn modelId="{3BC1D4BF-3770-4679-8347-80227902CE70}" type="presParOf" srcId="{FA93D46C-9B31-4E19-9CCC-891638FAA5C6}" destId="{28CC19D1-0CB1-49C9-AE8A-A3E95D82453E}" srcOrd="5" destOrd="0" presId="urn:microsoft.com/office/officeart/2005/8/layout/default#3"/>
    <dgm:cxn modelId="{8A5FE77A-2F96-4D45-A8C4-9E846271E471}" type="presParOf" srcId="{FA93D46C-9B31-4E19-9CCC-891638FAA5C6}" destId="{9208C6FD-EB52-49F8-8A91-967A39F1083E}" srcOrd="6" destOrd="0" presId="urn:microsoft.com/office/officeart/2005/8/layout/default#3"/>
    <dgm:cxn modelId="{50BEA519-9AB0-4AAB-8D02-B5BA75CAF84E}" type="presParOf" srcId="{FA93D46C-9B31-4E19-9CCC-891638FAA5C6}" destId="{5E4F1AB7-7968-44BE-AB7B-AB8A8903D926}" srcOrd="7" destOrd="0" presId="urn:microsoft.com/office/officeart/2005/8/layout/default#3"/>
    <dgm:cxn modelId="{436BAD31-EF79-47F1-A8EF-884FDAAE604B}" type="presParOf" srcId="{FA93D46C-9B31-4E19-9CCC-891638FAA5C6}" destId="{25EBB903-9C38-479C-A60E-428584639E29}" srcOrd="8" destOrd="0" presId="urn:microsoft.com/office/officeart/2005/8/layout/default#3"/>
    <dgm:cxn modelId="{A3B9D577-38EF-4EF2-A40E-F7E74EF5385F}" type="presParOf" srcId="{FA93D46C-9B31-4E19-9CCC-891638FAA5C6}" destId="{51FD4D09-4874-439F-8388-215EC859FFB8}" srcOrd="9" destOrd="0" presId="urn:microsoft.com/office/officeart/2005/8/layout/default#3"/>
    <dgm:cxn modelId="{C90951E6-C70A-46A4-BD25-0E17027A3F83}" type="presParOf" srcId="{FA93D46C-9B31-4E19-9CCC-891638FAA5C6}" destId="{60955569-A30E-4A3F-957A-07852ED12309}" srcOrd="10" destOrd="0" presId="urn:microsoft.com/office/officeart/2005/8/layout/default#3"/>
    <dgm:cxn modelId="{D7C3934B-178F-48D8-AE97-C7277385E4F0}" type="presParOf" srcId="{FA93D46C-9B31-4E19-9CCC-891638FAA5C6}" destId="{4FB78B4E-A298-48FD-A2E9-DC84692FC7EC}" srcOrd="11" destOrd="0" presId="urn:microsoft.com/office/officeart/2005/8/layout/default#3"/>
    <dgm:cxn modelId="{6B7BD33F-E28F-45DA-919C-C67428C8A46D}" type="presParOf" srcId="{FA93D46C-9B31-4E19-9CCC-891638FAA5C6}" destId="{AF562479-5CBE-4F46-9367-9B29C9349CCA}" srcOrd="12" destOrd="0" presId="urn:microsoft.com/office/officeart/2005/8/layout/default#3"/>
    <dgm:cxn modelId="{21418727-E567-4B0C-B98A-A6AA394687A5}" type="presParOf" srcId="{FA93D46C-9B31-4E19-9CCC-891638FAA5C6}" destId="{229E5FDA-9C01-4B15-B66B-1770F930574F}" srcOrd="13" destOrd="0" presId="urn:microsoft.com/office/officeart/2005/8/layout/default#3"/>
    <dgm:cxn modelId="{58DEFC83-EBDA-40B5-9987-BC5D283E4B70}" type="presParOf" srcId="{FA93D46C-9B31-4E19-9CCC-891638FAA5C6}" destId="{076E6D17-913D-4B96-8E56-780BA1277C16}" srcOrd="14" destOrd="0" presId="urn:microsoft.com/office/officeart/2005/8/layout/default#3"/>
    <dgm:cxn modelId="{B0D7D87A-2DA2-4ED1-A75E-4A8D6F8F570B}" type="presParOf" srcId="{FA93D46C-9B31-4E19-9CCC-891638FAA5C6}" destId="{BD9C377B-82D0-4C80-BDDE-B1C8C73BBD8B}" srcOrd="15" destOrd="0" presId="urn:microsoft.com/office/officeart/2005/8/layout/default#3"/>
    <dgm:cxn modelId="{95E44429-1100-4BD8-8D1A-D1FE3468D99E}" type="presParOf" srcId="{FA93D46C-9B31-4E19-9CCC-891638FAA5C6}" destId="{6AF31FB4-A620-4F5F-AA6A-CEBC89873331}" srcOrd="16" destOrd="0" presId="urn:microsoft.com/office/officeart/2005/8/layout/default#3"/>
    <dgm:cxn modelId="{6789CB1B-F972-4798-B3B7-A5BF158F1814}" type="presParOf" srcId="{FA93D46C-9B31-4E19-9CCC-891638FAA5C6}" destId="{6252CC7A-8B20-4EAF-A73A-D9A52B857758}" srcOrd="17" destOrd="0" presId="urn:microsoft.com/office/officeart/2005/8/layout/default#3"/>
    <dgm:cxn modelId="{75309C35-1452-4EE0-9196-995D2391328D}" type="presParOf" srcId="{FA93D46C-9B31-4E19-9CCC-891638FAA5C6}" destId="{A6505D82-75AA-4E62-8C11-F72FF038E790}" srcOrd="18" destOrd="0" presId="urn:microsoft.com/office/officeart/2005/8/layout/default#3"/>
    <dgm:cxn modelId="{7F3372E2-5B98-4406-9848-FB0CE01B692C}" type="presParOf" srcId="{FA93D46C-9B31-4E19-9CCC-891638FAA5C6}" destId="{36E04F60-4221-406C-8059-3641FF081520}" srcOrd="19" destOrd="0" presId="urn:microsoft.com/office/officeart/2005/8/layout/default#3"/>
    <dgm:cxn modelId="{75914EA7-380D-45EF-98F3-35878AB3EDC2}" type="presParOf" srcId="{FA93D46C-9B31-4E19-9CCC-891638FAA5C6}" destId="{835AEB78-9258-4204-B8E8-F57A98DDDC34}" srcOrd="20" destOrd="0" presId="urn:microsoft.com/office/officeart/2005/8/layout/default#3"/>
    <dgm:cxn modelId="{1D7E39C9-474D-433A-B048-76531CDC7621}" type="presParOf" srcId="{FA93D46C-9B31-4E19-9CCC-891638FAA5C6}" destId="{627D23C2-906F-47AF-BE6D-C02B2E4FEF13}" srcOrd="21" destOrd="0" presId="urn:microsoft.com/office/officeart/2005/8/layout/default#3"/>
    <dgm:cxn modelId="{571EBA82-D2DA-4A1B-9A3D-43574EBB8D50}" type="presParOf" srcId="{FA93D46C-9B31-4E19-9CCC-891638FAA5C6}" destId="{38723709-A0F5-46C8-9137-61F819BAD77C}" srcOrd="2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0272F-7375-4FCA-9E76-FCFE0DD7AF95}" type="doc">
      <dgm:prSet loTypeId="urn:microsoft.com/office/officeart/2005/8/layout/default#4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462DA687-71C8-4AF1-A853-34AF5BB206D5}">
      <dgm:prSet/>
      <dgm:spPr/>
      <dgm:t>
        <a:bodyPr/>
        <a:lstStyle/>
        <a:p>
          <a:r>
            <a:rPr lang="en-US" dirty="0" smtClean="0"/>
            <a:t>Sleep mode saves any open documents running programs or apps to RAM, turns off all unneeded functions, and then places the computer in a low-power state</a:t>
          </a:r>
          <a:endParaRPr lang="en-US" dirty="0"/>
        </a:p>
      </dgm:t>
    </dgm:pt>
    <dgm:pt modelId="{E86CF24A-788F-4FDD-B36C-45B7AA29809B}" type="parTrans" cxnId="{D5DAFB47-E6B4-472C-B4DC-0AAB2F0E9A78}">
      <dgm:prSet/>
      <dgm:spPr/>
      <dgm:t>
        <a:bodyPr/>
        <a:lstStyle/>
        <a:p>
          <a:endParaRPr lang="en-US"/>
        </a:p>
      </dgm:t>
    </dgm:pt>
    <dgm:pt modelId="{96208007-3973-493A-A09E-DB9BB11A83EF}" type="sibTrans" cxnId="{D5DAFB47-E6B4-472C-B4DC-0AAB2F0E9A78}">
      <dgm:prSet/>
      <dgm:spPr/>
      <dgm:t>
        <a:bodyPr/>
        <a:lstStyle/>
        <a:p>
          <a:endParaRPr lang="en-US"/>
        </a:p>
      </dgm:t>
    </dgm:pt>
    <dgm:pt modelId="{F1FAC544-CB0E-4E4A-95B0-97830F2B273A}">
      <dgm:prSet/>
      <dgm:spPr/>
      <dgm:t>
        <a:bodyPr/>
        <a:lstStyle/>
        <a:p>
          <a:r>
            <a:rPr lang="en-US" dirty="0" smtClean="0"/>
            <a:t>Hibernate mode saves any open documents and running programs or apps to an internal hard drive before removing power from the computer or device</a:t>
          </a:r>
          <a:endParaRPr lang="en-US" dirty="0"/>
        </a:p>
      </dgm:t>
    </dgm:pt>
    <dgm:pt modelId="{538BE81B-94BA-4C26-905B-01FC14D6DE99}" type="parTrans" cxnId="{70AAF839-6600-4E39-98DD-BCBD4A2DE4CD}">
      <dgm:prSet/>
      <dgm:spPr/>
      <dgm:t>
        <a:bodyPr/>
        <a:lstStyle/>
        <a:p>
          <a:endParaRPr lang="en-US"/>
        </a:p>
      </dgm:t>
    </dgm:pt>
    <dgm:pt modelId="{57ED3C29-4E03-4BBD-995A-26B4DE752CEB}" type="sibTrans" cxnId="{70AAF839-6600-4E39-98DD-BCBD4A2DE4CD}">
      <dgm:prSet/>
      <dgm:spPr/>
      <dgm:t>
        <a:bodyPr/>
        <a:lstStyle/>
        <a:p>
          <a:endParaRPr lang="en-US"/>
        </a:p>
      </dgm:t>
    </dgm:pt>
    <dgm:pt modelId="{68980A41-2435-44C7-B883-80AA88F839A7}" type="pres">
      <dgm:prSet presAssocID="{07F0272F-7375-4FCA-9E76-FCFE0DD7AF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BC56FD-9029-45AA-AA98-0BE360FDEC4E}" type="pres">
      <dgm:prSet presAssocID="{462DA687-71C8-4AF1-A853-34AF5BB206D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C57D1-E552-49B7-AD12-256F742FBF6A}" type="pres">
      <dgm:prSet presAssocID="{96208007-3973-493A-A09E-DB9BB11A83EF}" presName="sibTrans" presStyleCnt="0"/>
      <dgm:spPr/>
    </dgm:pt>
    <dgm:pt modelId="{97DF73EE-3C44-4DC9-B993-1C5FD7BD8E2E}" type="pres">
      <dgm:prSet presAssocID="{F1FAC544-CB0E-4E4A-95B0-97830F2B273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B6D73-3D9D-4206-8451-891CB286A4E9}" type="presOf" srcId="{07F0272F-7375-4FCA-9E76-FCFE0DD7AF95}" destId="{68980A41-2435-44C7-B883-80AA88F839A7}" srcOrd="0" destOrd="0" presId="urn:microsoft.com/office/officeart/2005/8/layout/default#4"/>
    <dgm:cxn modelId="{D5DAFB47-E6B4-472C-B4DC-0AAB2F0E9A78}" srcId="{07F0272F-7375-4FCA-9E76-FCFE0DD7AF95}" destId="{462DA687-71C8-4AF1-A853-34AF5BB206D5}" srcOrd="0" destOrd="0" parTransId="{E86CF24A-788F-4FDD-B36C-45B7AA29809B}" sibTransId="{96208007-3973-493A-A09E-DB9BB11A83EF}"/>
    <dgm:cxn modelId="{70AAF839-6600-4E39-98DD-BCBD4A2DE4CD}" srcId="{07F0272F-7375-4FCA-9E76-FCFE0DD7AF95}" destId="{F1FAC544-CB0E-4E4A-95B0-97830F2B273A}" srcOrd="1" destOrd="0" parTransId="{538BE81B-94BA-4C26-905B-01FC14D6DE99}" sibTransId="{57ED3C29-4E03-4BBD-995A-26B4DE752CEB}"/>
    <dgm:cxn modelId="{D70CA0F7-B757-4C80-B8B8-A91075BBE03B}" type="presOf" srcId="{F1FAC544-CB0E-4E4A-95B0-97830F2B273A}" destId="{97DF73EE-3C44-4DC9-B993-1C5FD7BD8E2E}" srcOrd="0" destOrd="0" presId="urn:microsoft.com/office/officeart/2005/8/layout/default#4"/>
    <dgm:cxn modelId="{15734590-FFE2-48E8-848E-D32FE6729B8E}" type="presOf" srcId="{462DA687-71C8-4AF1-A853-34AF5BB206D5}" destId="{A5BC56FD-9029-45AA-AA98-0BE360FDEC4E}" srcOrd="0" destOrd="0" presId="urn:microsoft.com/office/officeart/2005/8/layout/default#4"/>
    <dgm:cxn modelId="{0E40600B-2486-469E-84F2-3310CD12CE78}" type="presParOf" srcId="{68980A41-2435-44C7-B883-80AA88F839A7}" destId="{A5BC56FD-9029-45AA-AA98-0BE360FDEC4E}" srcOrd="0" destOrd="0" presId="urn:microsoft.com/office/officeart/2005/8/layout/default#4"/>
    <dgm:cxn modelId="{B4075638-ED90-486E-84F7-81C9738AABFB}" type="presParOf" srcId="{68980A41-2435-44C7-B883-80AA88F839A7}" destId="{379C57D1-E552-49B7-AD12-256F742FBF6A}" srcOrd="1" destOrd="0" presId="urn:microsoft.com/office/officeart/2005/8/layout/default#4"/>
    <dgm:cxn modelId="{6407F9EF-68F2-4BEB-B903-2A8EF513A647}" type="presParOf" srcId="{68980A41-2435-44C7-B883-80AA88F839A7}" destId="{97DF73EE-3C44-4DC9-B993-1C5FD7BD8E2E}" srcOrd="2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E0EE1D-6AB0-434E-9FBD-5016B524F8EC}" type="doc">
      <dgm:prSet loTypeId="urn:microsoft.com/office/officeart/2005/8/layout/default#5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7DD1A0B-38BA-4616-A5EA-089D6686DE23}">
      <dgm:prSet phldrT="[Text]"/>
      <dgm:spPr/>
      <dgm:t>
        <a:bodyPr/>
        <a:lstStyle/>
        <a:p>
          <a:r>
            <a:rPr lang="en-US" smtClean="0"/>
            <a:t>Single tasking and multitasking</a:t>
          </a:r>
          <a:endParaRPr lang="en-US" dirty="0"/>
        </a:p>
      </dgm:t>
    </dgm:pt>
    <dgm:pt modelId="{5896F7ED-9618-4E3C-BDA3-69543C280195}" type="parTrans" cxnId="{FCF40D7C-29AF-4FF7-90E2-C33AB361579B}">
      <dgm:prSet/>
      <dgm:spPr/>
      <dgm:t>
        <a:bodyPr/>
        <a:lstStyle/>
        <a:p>
          <a:endParaRPr lang="en-US"/>
        </a:p>
      </dgm:t>
    </dgm:pt>
    <dgm:pt modelId="{9ADAE756-6C70-4811-9E99-D826F1FB0064}" type="sibTrans" cxnId="{FCF40D7C-29AF-4FF7-90E2-C33AB361579B}">
      <dgm:prSet/>
      <dgm:spPr/>
      <dgm:t>
        <a:bodyPr/>
        <a:lstStyle/>
        <a:p>
          <a:endParaRPr lang="en-US"/>
        </a:p>
      </dgm:t>
    </dgm:pt>
    <dgm:pt modelId="{72AE86B5-3259-49F7-B3BE-486F0872CE95}">
      <dgm:prSet phldrT="[Text]"/>
      <dgm:spPr/>
      <dgm:t>
        <a:bodyPr/>
        <a:lstStyle/>
        <a:p>
          <a:r>
            <a:rPr lang="en-US" dirty="0" smtClean="0"/>
            <a:t>Foreground and background</a:t>
          </a:r>
          <a:endParaRPr lang="en-US" dirty="0"/>
        </a:p>
      </dgm:t>
    </dgm:pt>
    <dgm:pt modelId="{C027D32F-C06F-4F15-B13D-8383D23A734B}" type="parTrans" cxnId="{04FD184E-253B-45D5-B116-17581CF2A30B}">
      <dgm:prSet/>
      <dgm:spPr/>
      <dgm:t>
        <a:bodyPr/>
        <a:lstStyle/>
        <a:p>
          <a:endParaRPr lang="en-US"/>
        </a:p>
      </dgm:t>
    </dgm:pt>
    <dgm:pt modelId="{67DD3EA6-513B-4D20-8FA2-E183C9F7A48A}" type="sibTrans" cxnId="{04FD184E-253B-45D5-B116-17581CF2A30B}">
      <dgm:prSet/>
      <dgm:spPr/>
      <dgm:t>
        <a:bodyPr/>
        <a:lstStyle/>
        <a:p>
          <a:endParaRPr lang="en-US"/>
        </a:p>
      </dgm:t>
    </dgm:pt>
    <dgm:pt modelId="{B86CDDFA-692E-4667-8653-E77F36705C2C}">
      <dgm:prSet phldrT="[Text]"/>
      <dgm:spPr/>
      <dgm:t>
        <a:bodyPr/>
        <a:lstStyle/>
        <a:p>
          <a:r>
            <a:rPr lang="en-US" dirty="0" smtClean="0"/>
            <a:t>Single user and multiuser</a:t>
          </a:r>
          <a:endParaRPr lang="en-US" dirty="0"/>
        </a:p>
      </dgm:t>
    </dgm:pt>
    <dgm:pt modelId="{A066C7CB-1747-4694-BD23-8013CCFBE88F}" type="parTrans" cxnId="{BEC58D75-85AD-4D6F-B16C-A5F62A4B6616}">
      <dgm:prSet/>
      <dgm:spPr/>
      <dgm:t>
        <a:bodyPr/>
        <a:lstStyle/>
        <a:p>
          <a:endParaRPr lang="en-US"/>
        </a:p>
      </dgm:t>
    </dgm:pt>
    <dgm:pt modelId="{D1359D13-E701-4080-8B3C-FA30D5D2DD72}" type="sibTrans" cxnId="{BEC58D75-85AD-4D6F-B16C-A5F62A4B6616}">
      <dgm:prSet/>
      <dgm:spPr/>
      <dgm:t>
        <a:bodyPr/>
        <a:lstStyle/>
        <a:p>
          <a:endParaRPr lang="en-US"/>
        </a:p>
      </dgm:t>
    </dgm:pt>
    <dgm:pt modelId="{C4F0242E-0683-4627-89D8-5589B00D5F1B}" type="pres">
      <dgm:prSet presAssocID="{E3E0EE1D-6AB0-434E-9FBD-5016B524F8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10CAE4-C2CE-4193-A5AD-80BF1B44F395}" type="pres">
      <dgm:prSet presAssocID="{37DD1A0B-38BA-4616-A5EA-089D6686DE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6EB85-DF9E-4B8F-936E-AECCF415C37C}" type="pres">
      <dgm:prSet presAssocID="{9ADAE756-6C70-4811-9E99-D826F1FB0064}" presName="sibTrans" presStyleCnt="0"/>
      <dgm:spPr/>
    </dgm:pt>
    <dgm:pt modelId="{E3BB93A9-18B3-4308-AE18-881A730232AA}" type="pres">
      <dgm:prSet presAssocID="{72AE86B5-3259-49F7-B3BE-486F0872CE9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A3632-0816-4D5B-8097-45B6006CEB0C}" type="pres">
      <dgm:prSet presAssocID="{67DD3EA6-513B-4D20-8FA2-E183C9F7A48A}" presName="sibTrans" presStyleCnt="0"/>
      <dgm:spPr/>
    </dgm:pt>
    <dgm:pt modelId="{070D84D5-1DE7-4F45-BED1-D8D86479413F}" type="pres">
      <dgm:prSet presAssocID="{B86CDDFA-692E-4667-8653-E77F36705C2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F40D7C-29AF-4FF7-90E2-C33AB361579B}" srcId="{E3E0EE1D-6AB0-434E-9FBD-5016B524F8EC}" destId="{37DD1A0B-38BA-4616-A5EA-089D6686DE23}" srcOrd="0" destOrd="0" parTransId="{5896F7ED-9618-4E3C-BDA3-69543C280195}" sibTransId="{9ADAE756-6C70-4811-9E99-D826F1FB0064}"/>
    <dgm:cxn modelId="{04FD184E-253B-45D5-B116-17581CF2A30B}" srcId="{E3E0EE1D-6AB0-434E-9FBD-5016B524F8EC}" destId="{72AE86B5-3259-49F7-B3BE-486F0872CE95}" srcOrd="1" destOrd="0" parTransId="{C027D32F-C06F-4F15-B13D-8383D23A734B}" sibTransId="{67DD3EA6-513B-4D20-8FA2-E183C9F7A48A}"/>
    <dgm:cxn modelId="{4C0705A9-3F16-437D-83C1-694742BBF580}" type="presOf" srcId="{72AE86B5-3259-49F7-B3BE-486F0872CE95}" destId="{E3BB93A9-18B3-4308-AE18-881A730232AA}" srcOrd="0" destOrd="0" presId="urn:microsoft.com/office/officeart/2005/8/layout/default#5"/>
    <dgm:cxn modelId="{046C8822-526E-4027-BA96-4FDBCC5A3B8F}" type="presOf" srcId="{B86CDDFA-692E-4667-8653-E77F36705C2C}" destId="{070D84D5-1DE7-4F45-BED1-D8D86479413F}" srcOrd="0" destOrd="0" presId="urn:microsoft.com/office/officeart/2005/8/layout/default#5"/>
    <dgm:cxn modelId="{D70DBFE9-4EB1-4083-937D-2BADDFF9AE04}" type="presOf" srcId="{37DD1A0B-38BA-4616-A5EA-089D6686DE23}" destId="{E510CAE4-C2CE-4193-A5AD-80BF1B44F395}" srcOrd="0" destOrd="0" presId="urn:microsoft.com/office/officeart/2005/8/layout/default#5"/>
    <dgm:cxn modelId="{BEC58D75-85AD-4D6F-B16C-A5F62A4B6616}" srcId="{E3E0EE1D-6AB0-434E-9FBD-5016B524F8EC}" destId="{B86CDDFA-692E-4667-8653-E77F36705C2C}" srcOrd="2" destOrd="0" parTransId="{A066C7CB-1747-4694-BD23-8013CCFBE88F}" sibTransId="{D1359D13-E701-4080-8B3C-FA30D5D2DD72}"/>
    <dgm:cxn modelId="{127CA61E-6A5A-48D5-A0FA-0DB8243C5CFF}" type="presOf" srcId="{E3E0EE1D-6AB0-434E-9FBD-5016B524F8EC}" destId="{C4F0242E-0683-4627-89D8-5589B00D5F1B}" srcOrd="0" destOrd="0" presId="urn:microsoft.com/office/officeart/2005/8/layout/default#5"/>
    <dgm:cxn modelId="{9452BA22-A052-48A5-9BA9-7CCDB6D17ADB}" type="presParOf" srcId="{C4F0242E-0683-4627-89D8-5589B00D5F1B}" destId="{E510CAE4-C2CE-4193-A5AD-80BF1B44F395}" srcOrd="0" destOrd="0" presId="urn:microsoft.com/office/officeart/2005/8/layout/default#5"/>
    <dgm:cxn modelId="{AF19E73B-8EEB-437B-A0CF-F7EAE0AD9CE3}" type="presParOf" srcId="{C4F0242E-0683-4627-89D8-5589B00D5F1B}" destId="{1946EB85-DF9E-4B8F-936E-AECCF415C37C}" srcOrd="1" destOrd="0" presId="urn:microsoft.com/office/officeart/2005/8/layout/default#5"/>
    <dgm:cxn modelId="{4D59F8AB-957D-47E0-AA31-97A433032739}" type="presParOf" srcId="{C4F0242E-0683-4627-89D8-5589B00D5F1B}" destId="{E3BB93A9-18B3-4308-AE18-881A730232AA}" srcOrd="2" destOrd="0" presId="urn:microsoft.com/office/officeart/2005/8/layout/default#5"/>
    <dgm:cxn modelId="{21BE387A-B7B4-4C28-B40B-77F080D138E7}" type="presParOf" srcId="{C4F0242E-0683-4627-89D8-5589B00D5F1B}" destId="{033A3632-0816-4D5B-8097-45B6006CEB0C}" srcOrd="3" destOrd="0" presId="urn:microsoft.com/office/officeart/2005/8/layout/default#5"/>
    <dgm:cxn modelId="{C57F9C42-5AD5-44CA-974D-4CE9E91AC9FA}" type="presParOf" srcId="{C4F0242E-0683-4627-89D8-5589B00D5F1B}" destId="{070D84D5-1DE7-4F45-BED1-D8D86479413F}" srcOrd="4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071C1B-EF67-4679-ABE6-5115A19935A5}" type="doc">
      <dgm:prSet loTypeId="urn:microsoft.com/office/officeart/2005/8/layout/default#6" loCatId="list" qsTypeId="urn:microsoft.com/office/officeart/2005/8/quickstyle/3d5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A390DF3-CEDD-42BB-B4AB-9BE8BEE3BAB7}">
      <dgm:prSet phldrT="[Text]"/>
      <dgm:spPr/>
      <dgm:t>
        <a:bodyPr/>
        <a:lstStyle/>
        <a:p>
          <a:r>
            <a:rPr lang="en-US" dirty="0" smtClean="0"/>
            <a:t>A </a:t>
          </a:r>
          <a:r>
            <a:rPr lang="en-US" b="1" dirty="0" smtClean="0"/>
            <a:t>driver</a:t>
          </a:r>
          <a:r>
            <a:rPr lang="en-US" b="0" dirty="0" smtClean="0"/>
            <a:t> is a small program that tells the operating system how to communicate with a specific device</a:t>
          </a:r>
          <a:endParaRPr lang="en-US" dirty="0"/>
        </a:p>
      </dgm:t>
    </dgm:pt>
    <dgm:pt modelId="{3B8F74D5-325F-4570-ADF8-46073EB003A6}" type="parTrans" cxnId="{916894C6-B677-4A4A-BF5D-4616649EC464}">
      <dgm:prSet/>
      <dgm:spPr/>
      <dgm:t>
        <a:bodyPr/>
        <a:lstStyle/>
        <a:p>
          <a:endParaRPr lang="en-US"/>
        </a:p>
      </dgm:t>
    </dgm:pt>
    <dgm:pt modelId="{39BB1CDF-F1C2-47B3-B3C5-A2BC9F6A9B5E}" type="sibTrans" cxnId="{916894C6-B677-4A4A-BF5D-4616649EC464}">
      <dgm:prSet/>
      <dgm:spPr/>
      <dgm:t>
        <a:bodyPr/>
        <a:lstStyle/>
        <a:p>
          <a:endParaRPr lang="en-US"/>
        </a:p>
      </dgm:t>
    </dgm:pt>
    <dgm:pt modelId="{124CA85B-7BB0-45C9-BBDC-F3EF0F011BCB}">
      <dgm:prSet phldrT="[Text]"/>
      <dgm:spPr/>
      <dgm:t>
        <a:bodyPr/>
        <a:lstStyle/>
        <a:p>
          <a:r>
            <a:rPr lang="en-US" b="0" dirty="0" smtClean="0"/>
            <a:t>Plug and Play automatically configures new devices as you install or connect them</a:t>
          </a:r>
          <a:endParaRPr lang="en-US" b="0" dirty="0"/>
        </a:p>
      </dgm:t>
    </dgm:pt>
    <dgm:pt modelId="{8E5AF057-9720-42D5-B6C2-B8CD8D31EA22}" type="parTrans" cxnId="{6D73C91F-D97D-4E79-97E9-F935CE80B72D}">
      <dgm:prSet/>
      <dgm:spPr/>
      <dgm:t>
        <a:bodyPr/>
        <a:lstStyle/>
        <a:p>
          <a:endParaRPr lang="en-US"/>
        </a:p>
      </dgm:t>
    </dgm:pt>
    <dgm:pt modelId="{79997F81-FD5C-4BC2-8ACE-61D5428A6875}" type="sibTrans" cxnId="{6D73C91F-D97D-4E79-97E9-F935CE80B72D}">
      <dgm:prSet/>
      <dgm:spPr/>
      <dgm:t>
        <a:bodyPr/>
        <a:lstStyle/>
        <a:p>
          <a:endParaRPr lang="en-US"/>
        </a:p>
      </dgm:t>
    </dgm:pt>
    <dgm:pt modelId="{A011D8CE-23FA-4ECF-B679-0C10F187D1E4}" type="pres">
      <dgm:prSet presAssocID="{07071C1B-EF67-4679-ABE6-5115A19935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A5A27-5EAD-46B6-98D7-D43201E77A45}" type="pres">
      <dgm:prSet presAssocID="{4A390DF3-CEDD-42BB-B4AB-9BE8BEE3BA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0AD4A-2A19-448D-9A26-429EE943A895}" type="pres">
      <dgm:prSet presAssocID="{39BB1CDF-F1C2-47B3-B3C5-A2BC9F6A9B5E}" presName="sibTrans" presStyleCnt="0"/>
      <dgm:spPr/>
    </dgm:pt>
    <dgm:pt modelId="{AA656B0B-349F-4487-BD89-F4C5908163A2}" type="pres">
      <dgm:prSet presAssocID="{124CA85B-7BB0-45C9-BBDC-F3EF0F011BC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894C6-B677-4A4A-BF5D-4616649EC464}" srcId="{07071C1B-EF67-4679-ABE6-5115A19935A5}" destId="{4A390DF3-CEDD-42BB-B4AB-9BE8BEE3BAB7}" srcOrd="0" destOrd="0" parTransId="{3B8F74D5-325F-4570-ADF8-46073EB003A6}" sibTransId="{39BB1CDF-F1C2-47B3-B3C5-A2BC9F6A9B5E}"/>
    <dgm:cxn modelId="{A0FAB810-AF2A-4321-B188-0FB07849D449}" type="presOf" srcId="{07071C1B-EF67-4679-ABE6-5115A19935A5}" destId="{A011D8CE-23FA-4ECF-B679-0C10F187D1E4}" srcOrd="0" destOrd="0" presId="urn:microsoft.com/office/officeart/2005/8/layout/default#6"/>
    <dgm:cxn modelId="{6D73C91F-D97D-4E79-97E9-F935CE80B72D}" srcId="{07071C1B-EF67-4679-ABE6-5115A19935A5}" destId="{124CA85B-7BB0-45C9-BBDC-F3EF0F011BCB}" srcOrd="1" destOrd="0" parTransId="{8E5AF057-9720-42D5-B6C2-B8CD8D31EA22}" sibTransId="{79997F81-FD5C-4BC2-8ACE-61D5428A6875}"/>
    <dgm:cxn modelId="{3E7D04CB-16B7-4A00-9F58-46671442095C}" type="presOf" srcId="{4A390DF3-CEDD-42BB-B4AB-9BE8BEE3BAB7}" destId="{118A5A27-5EAD-46B6-98D7-D43201E77A45}" srcOrd="0" destOrd="0" presId="urn:microsoft.com/office/officeart/2005/8/layout/default#6"/>
    <dgm:cxn modelId="{915705F1-5DE3-41A9-8AB4-0EF600022A80}" type="presOf" srcId="{124CA85B-7BB0-45C9-BBDC-F3EF0F011BCB}" destId="{AA656B0B-349F-4487-BD89-F4C5908163A2}" srcOrd="0" destOrd="0" presId="urn:microsoft.com/office/officeart/2005/8/layout/default#6"/>
    <dgm:cxn modelId="{4448BCC7-0620-4021-8F61-8F24052F2FBF}" type="presParOf" srcId="{A011D8CE-23FA-4ECF-B679-0C10F187D1E4}" destId="{118A5A27-5EAD-46B6-98D7-D43201E77A45}" srcOrd="0" destOrd="0" presId="urn:microsoft.com/office/officeart/2005/8/layout/default#6"/>
    <dgm:cxn modelId="{251A0884-C94D-4883-8D45-40078A1BC66F}" type="presParOf" srcId="{A011D8CE-23FA-4ECF-B679-0C10F187D1E4}" destId="{FD30AD4A-2A19-448D-9A26-429EE943A895}" srcOrd="1" destOrd="0" presId="urn:microsoft.com/office/officeart/2005/8/layout/default#6"/>
    <dgm:cxn modelId="{59A16974-6EBA-4C08-93A1-687C9C9D9DE7}" type="presParOf" srcId="{A011D8CE-23FA-4ECF-B679-0C10F187D1E4}" destId="{AA656B0B-349F-4487-BD89-F4C5908163A2}" srcOrd="2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3DB6F4-E735-4ED2-9537-AF01C5906F7B}" type="doc">
      <dgm:prSet loTypeId="urn:microsoft.com/office/officeart/2005/8/layout/default#9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1A8CA46-336A-4C57-AA38-A7E4AA87840E}">
      <dgm:prSet phldrT="[Text]"/>
      <dgm:spPr/>
      <dgm:t>
        <a:bodyPr/>
        <a:lstStyle/>
        <a:p>
          <a:r>
            <a:rPr lang="en-US" dirty="0" smtClean="0"/>
            <a:t>File Manager</a:t>
          </a:r>
          <a:endParaRPr lang="en-US" dirty="0"/>
        </a:p>
      </dgm:t>
    </dgm:pt>
    <dgm:pt modelId="{FC15F412-A811-4210-A6F3-3549ABC41E30}" type="parTrans" cxnId="{56714DE4-AC22-4C8F-A615-E7424742C4DF}">
      <dgm:prSet/>
      <dgm:spPr/>
      <dgm:t>
        <a:bodyPr/>
        <a:lstStyle/>
        <a:p>
          <a:endParaRPr lang="en-US"/>
        </a:p>
      </dgm:t>
    </dgm:pt>
    <dgm:pt modelId="{EC2EC77D-BEFE-4091-B418-5BD37ABF6BE4}" type="sibTrans" cxnId="{56714DE4-AC22-4C8F-A615-E7424742C4DF}">
      <dgm:prSet/>
      <dgm:spPr/>
      <dgm:t>
        <a:bodyPr/>
        <a:lstStyle/>
        <a:p>
          <a:endParaRPr lang="en-US"/>
        </a:p>
      </dgm:t>
    </dgm:pt>
    <dgm:pt modelId="{910142DD-E69C-438B-AB88-E53520939BA9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2AF6E314-0F74-4464-B814-3B7FA49250B5}" type="parTrans" cxnId="{CC7A5A35-726E-432F-9C07-EF6B82320C15}">
      <dgm:prSet/>
      <dgm:spPr/>
      <dgm:t>
        <a:bodyPr/>
        <a:lstStyle/>
        <a:p>
          <a:endParaRPr lang="en-US"/>
        </a:p>
      </dgm:t>
    </dgm:pt>
    <dgm:pt modelId="{AD9BF6E2-9E7C-49D2-B7FB-83938B0AEEA8}" type="sibTrans" cxnId="{CC7A5A35-726E-432F-9C07-EF6B82320C15}">
      <dgm:prSet/>
      <dgm:spPr/>
      <dgm:t>
        <a:bodyPr/>
        <a:lstStyle/>
        <a:p>
          <a:endParaRPr lang="en-US"/>
        </a:p>
      </dgm:t>
    </dgm:pt>
    <dgm:pt modelId="{45B580DE-0160-4952-8BD9-1B171DF924FA}">
      <dgm:prSet phldrT="[Text]"/>
      <dgm:spPr/>
      <dgm:t>
        <a:bodyPr/>
        <a:lstStyle/>
        <a:p>
          <a:r>
            <a:rPr lang="en-US" dirty="0" smtClean="0"/>
            <a:t>Image Viewer</a:t>
          </a:r>
          <a:endParaRPr lang="en-US" dirty="0"/>
        </a:p>
      </dgm:t>
    </dgm:pt>
    <dgm:pt modelId="{F8206198-BECE-47C3-84A5-23F3CCF1C5D8}" type="parTrans" cxnId="{D1620D11-6DD8-44AC-AC37-9FCFF6098BE4}">
      <dgm:prSet/>
      <dgm:spPr/>
      <dgm:t>
        <a:bodyPr/>
        <a:lstStyle/>
        <a:p>
          <a:endParaRPr lang="en-US"/>
        </a:p>
      </dgm:t>
    </dgm:pt>
    <dgm:pt modelId="{757491E0-D94E-41A8-B21B-278946A0D10B}" type="sibTrans" cxnId="{D1620D11-6DD8-44AC-AC37-9FCFF6098BE4}">
      <dgm:prSet/>
      <dgm:spPr/>
      <dgm:t>
        <a:bodyPr/>
        <a:lstStyle/>
        <a:p>
          <a:endParaRPr lang="en-US"/>
        </a:p>
      </dgm:t>
    </dgm:pt>
    <dgm:pt modelId="{A275F045-EE19-4A7A-BCB2-7A043B51B18B}">
      <dgm:prSet phldrT="[Text]"/>
      <dgm:spPr/>
      <dgm:t>
        <a:bodyPr/>
        <a:lstStyle/>
        <a:p>
          <a:r>
            <a:rPr lang="en-US" dirty="0" smtClean="0"/>
            <a:t>Uninstaller</a:t>
          </a:r>
          <a:endParaRPr lang="en-US" dirty="0"/>
        </a:p>
      </dgm:t>
    </dgm:pt>
    <dgm:pt modelId="{DF7081E5-5E42-42A6-BB16-6A9C7CA89976}" type="parTrans" cxnId="{F20A19DB-5549-4D03-BDA3-DC166DC955FC}">
      <dgm:prSet/>
      <dgm:spPr/>
      <dgm:t>
        <a:bodyPr/>
        <a:lstStyle/>
        <a:p>
          <a:endParaRPr lang="en-US"/>
        </a:p>
      </dgm:t>
    </dgm:pt>
    <dgm:pt modelId="{C19FA4D7-013B-42CD-8C8A-5A2BA60504D3}" type="sibTrans" cxnId="{F20A19DB-5549-4D03-BDA3-DC166DC955FC}">
      <dgm:prSet/>
      <dgm:spPr/>
      <dgm:t>
        <a:bodyPr/>
        <a:lstStyle/>
        <a:p>
          <a:endParaRPr lang="en-US"/>
        </a:p>
      </dgm:t>
    </dgm:pt>
    <dgm:pt modelId="{6F2C6783-D8B8-4196-A8B6-AAC9293AAFC5}">
      <dgm:prSet phldrT="[Text]"/>
      <dgm:spPr/>
      <dgm:t>
        <a:bodyPr/>
        <a:lstStyle/>
        <a:p>
          <a:r>
            <a:rPr lang="en-US" dirty="0" smtClean="0"/>
            <a:t>Disk Cleanup</a:t>
          </a:r>
          <a:endParaRPr lang="en-US" dirty="0"/>
        </a:p>
      </dgm:t>
    </dgm:pt>
    <dgm:pt modelId="{5B85A53E-52B3-48B3-8604-29123F04FF4F}" type="parTrans" cxnId="{0DC338B9-95E5-4CE0-A9F6-A80654E0678B}">
      <dgm:prSet/>
      <dgm:spPr/>
      <dgm:t>
        <a:bodyPr/>
        <a:lstStyle/>
        <a:p>
          <a:endParaRPr lang="en-US"/>
        </a:p>
      </dgm:t>
    </dgm:pt>
    <dgm:pt modelId="{B79B7F61-B8D3-4976-88F1-34A9EA33FD7C}" type="sibTrans" cxnId="{0DC338B9-95E5-4CE0-A9F6-A80654E0678B}">
      <dgm:prSet/>
      <dgm:spPr/>
      <dgm:t>
        <a:bodyPr/>
        <a:lstStyle/>
        <a:p>
          <a:endParaRPr lang="en-US"/>
        </a:p>
      </dgm:t>
    </dgm:pt>
    <dgm:pt modelId="{7C1676A4-ABFA-4856-9262-D3C44E439603}">
      <dgm:prSet phldrT="[Text]"/>
      <dgm:spPr/>
      <dgm:t>
        <a:bodyPr/>
        <a:lstStyle/>
        <a:p>
          <a:r>
            <a:rPr lang="en-US" dirty="0" smtClean="0"/>
            <a:t>Disk Defragmenter</a:t>
          </a:r>
          <a:endParaRPr lang="en-US" dirty="0"/>
        </a:p>
      </dgm:t>
    </dgm:pt>
    <dgm:pt modelId="{B48E1B96-F369-442A-8447-3595CBC35569}" type="parTrans" cxnId="{A56A12AF-13A6-4BEB-920E-3041C6D5D0DA}">
      <dgm:prSet/>
      <dgm:spPr/>
      <dgm:t>
        <a:bodyPr/>
        <a:lstStyle/>
        <a:p>
          <a:endParaRPr lang="en-US"/>
        </a:p>
      </dgm:t>
    </dgm:pt>
    <dgm:pt modelId="{C8CA1B14-7289-4271-97BC-2BCFA75F0942}" type="sibTrans" cxnId="{A56A12AF-13A6-4BEB-920E-3041C6D5D0DA}">
      <dgm:prSet/>
      <dgm:spPr/>
      <dgm:t>
        <a:bodyPr/>
        <a:lstStyle/>
        <a:p>
          <a:endParaRPr lang="en-US"/>
        </a:p>
      </dgm:t>
    </dgm:pt>
    <dgm:pt modelId="{E5C48E1A-DF0D-4797-8A44-3D051D5EF449}">
      <dgm:prSet phldrT="[Text]"/>
      <dgm:spPr/>
      <dgm:t>
        <a:bodyPr/>
        <a:lstStyle/>
        <a:p>
          <a:r>
            <a:rPr lang="en-US" dirty="0" smtClean="0"/>
            <a:t>Screen Saver</a:t>
          </a:r>
          <a:endParaRPr lang="en-US" dirty="0"/>
        </a:p>
      </dgm:t>
    </dgm:pt>
    <dgm:pt modelId="{9E15D264-02B8-476F-AD55-BAE5E9B8F222}" type="parTrans" cxnId="{E5DE3780-F521-40DB-9FC5-51EB909E1DA7}">
      <dgm:prSet/>
      <dgm:spPr/>
      <dgm:t>
        <a:bodyPr/>
        <a:lstStyle/>
        <a:p>
          <a:endParaRPr lang="en-US"/>
        </a:p>
      </dgm:t>
    </dgm:pt>
    <dgm:pt modelId="{5E7715CC-3795-4831-97A5-3533EDB361CA}" type="sibTrans" cxnId="{E5DE3780-F521-40DB-9FC5-51EB909E1DA7}">
      <dgm:prSet/>
      <dgm:spPr/>
      <dgm:t>
        <a:bodyPr/>
        <a:lstStyle/>
        <a:p>
          <a:endParaRPr lang="en-US"/>
        </a:p>
      </dgm:t>
    </dgm:pt>
    <dgm:pt modelId="{E929E881-36EB-438E-BD04-E166E354D61C}">
      <dgm:prSet phldrT="[Text]"/>
      <dgm:spPr/>
      <dgm:t>
        <a:bodyPr/>
        <a:lstStyle/>
        <a:p>
          <a:r>
            <a:rPr lang="en-US" dirty="0" smtClean="0"/>
            <a:t>File Compression</a:t>
          </a:r>
          <a:endParaRPr lang="en-US" dirty="0"/>
        </a:p>
      </dgm:t>
    </dgm:pt>
    <dgm:pt modelId="{D40A56B1-1EB0-4F90-9821-3086AEE5F1ED}" type="parTrans" cxnId="{6A32628A-47CE-4485-81FC-AC4D5BA70F71}">
      <dgm:prSet/>
      <dgm:spPr/>
      <dgm:t>
        <a:bodyPr/>
        <a:lstStyle/>
        <a:p>
          <a:endParaRPr lang="en-US"/>
        </a:p>
      </dgm:t>
    </dgm:pt>
    <dgm:pt modelId="{9D644EBA-3F55-4865-BBCD-4042D77E023B}" type="sibTrans" cxnId="{6A32628A-47CE-4485-81FC-AC4D5BA70F71}">
      <dgm:prSet/>
      <dgm:spPr/>
      <dgm:t>
        <a:bodyPr/>
        <a:lstStyle/>
        <a:p>
          <a:endParaRPr lang="en-US"/>
        </a:p>
      </dgm:t>
    </dgm:pt>
    <dgm:pt modelId="{01843129-3B87-4481-A659-EBC63FAD1B60}">
      <dgm:prSet phldrT="[Text]"/>
      <dgm:spPr/>
      <dgm:t>
        <a:bodyPr/>
        <a:lstStyle/>
        <a:p>
          <a:r>
            <a:rPr lang="en-US" dirty="0" smtClean="0"/>
            <a:t>PC Maintenance</a:t>
          </a:r>
          <a:endParaRPr lang="en-US" dirty="0"/>
        </a:p>
      </dgm:t>
    </dgm:pt>
    <dgm:pt modelId="{85160FC1-75B1-4C08-8802-5C424A15C03C}" type="parTrans" cxnId="{60184A6D-BBDC-4DDB-941B-2BBA5237999A}">
      <dgm:prSet/>
      <dgm:spPr/>
      <dgm:t>
        <a:bodyPr/>
        <a:lstStyle/>
        <a:p>
          <a:endParaRPr lang="en-US"/>
        </a:p>
      </dgm:t>
    </dgm:pt>
    <dgm:pt modelId="{1841A455-A232-489D-92D0-202CE2B70EEB}" type="sibTrans" cxnId="{60184A6D-BBDC-4DDB-941B-2BBA5237999A}">
      <dgm:prSet/>
      <dgm:spPr/>
      <dgm:t>
        <a:bodyPr/>
        <a:lstStyle/>
        <a:p>
          <a:endParaRPr lang="en-US"/>
        </a:p>
      </dgm:t>
    </dgm:pt>
    <dgm:pt modelId="{4F411B69-4686-468C-A04D-3FDD6A04DFF3}">
      <dgm:prSet phldrT="[Text]"/>
      <dgm:spPr/>
      <dgm:t>
        <a:bodyPr/>
        <a:lstStyle/>
        <a:p>
          <a:r>
            <a:rPr lang="en-US" dirty="0" smtClean="0"/>
            <a:t>Backup and Restore</a:t>
          </a:r>
          <a:endParaRPr lang="en-US" dirty="0"/>
        </a:p>
      </dgm:t>
    </dgm:pt>
    <dgm:pt modelId="{E5F69F56-1BE0-4105-AFFB-AA486133BE07}" type="parTrans" cxnId="{40D257D3-C642-47C0-9505-0436E980968D}">
      <dgm:prSet/>
      <dgm:spPr/>
      <dgm:t>
        <a:bodyPr/>
        <a:lstStyle/>
        <a:p>
          <a:endParaRPr lang="en-US"/>
        </a:p>
      </dgm:t>
    </dgm:pt>
    <dgm:pt modelId="{608550C3-09E0-4AE1-9671-CA310C551C04}" type="sibTrans" cxnId="{40D257D3-C642-47C0-9505-0436E980968D}">
      <dgm:prSet/>
      <dgm:spPr/>
      <dgm:t>
        <a:bodyPr/>
        <a:lstStyle/>
        <a:p>
          <a:endParaRPr lang="en-US"/>
        </a:p>
      </dgm:t>
    </dgm:pt>
    <dgm:pt modelId="{0DD60C51-C4FB-4279-821D-E926EE9B7C16}" type="pres">
      <dgm:prSet presAssocID="{393DB6F4-E735-4ED2-9537-AF01C5906F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E4406A-B48E-447C-836E-A91E8BD88386}" type="pres">
      <dgm:prSet presAssocID="{71A8CA46-336A-4C57-AA38-A7E4AA87840E}" presName="node" presStyleLbl="node1" presStyleIdx="0" presStyleCnt="1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348DFEE-C8A6-4BCE-9894-138F768EA23F}" type="pres">
      <dgm:prSet presAssocID="{EC2EC77D-BEFE-4091-B418-5BD37ABF6BE4}" presName="sibTrans" presStyleCnt="0"/>
      <dgm:spPr/>
    </dgm:pt>
    <dgm:pt modelId="{6C8FAD92-37C2-41F4-AA07-E91A21A55256}" type="pres">
      <dgm:prSet presAssocID="{910142DD-E69C-438B-AB88-E53520939BA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AE31B-CB98-462F-AC51-8E7383375AF7}" type="pres">
      <dgm:prSet presAssocID="{AD9BF6E2-9E7C-49D2-B7FB-83938B0AEEA8}" presName="sibTrans" presStyleCnt="0"/>
      <dgm:spPr/>
    </dgm:pt>
    <dgm:pt modelId="{C788959A-DC08-4970-BB21-78BF5AD4E407}" type="pres">
      <dgm:prSet presAssocID="{45B580DE-0160-4952-8BD9-1B171DF924F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4650A-04E7-4792-88A1-D2EAE81B40C0}" type="pres">
      <dgm:prSet presAssocID="{757491E0-D94E-41A8-B21B-278946A0D10B}" presName="sibTrans" presStyleCnt="0"/>
      <dgm:spPr/>
    </dgm:pt>
    <dgm:pt modelId="{31108C96-CFB1-4954-B49A-B4BA5E27D80B}" type="pres">
      <dgm:prSet presAssocID="{A275F045-EE19-4A7A-BCB2-7A043B51B18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6EAC-DC00-4181-89BD-79CACFC18D4B}" type="pres">
      <dgm:prSet presAssocID="{C19FA4D7-013B-42CD-8C8A-5A2BA60504D3}" presName="sibTrans" presStyleCnt="0"/>
      <dgm:spPr/>
    </dgm:pt>
    <dgm:pt modelId="{A248C2F3-D6A1-49DC-8E0D-85ACA97C688B}" type="pres">
      <dgm:prSet presAssocID="{6F2C6783-D8B8-4196-A8B6-AAC9293AAF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20E03-CDFE-4D37-9E9A-D2A272A67B2F}" type="pres">
      <dgm:prSet presAssocID="{B79B7F61-B8D3-4976-88F1-34A9EA33FD7C}" presName="sibTrans" presStyleCnt="0"/>
      <dgm:spPr/>
    </dgm:pt>
    <dgm:pt modelId="{4E29E113-2602-4A7C-AC55-EEAB03FB427A}" type="pres">
      <dgm:prSet presAssocID="{7C1676A4-ABFA-4856-9262-D3C44E43960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D67FB-EFD2-47EE-9F58-E6A2D7629878}" type="pres">
      <dgm:prSet presAssocID="{C8CA1B14-7289-4271-97BC-2BCFA75F0942}" presName="sibTrans" presStyleCnt="0"/>
      <dgm:spPr/>
    </dgm:pt>
    <dgm:pt modelId="{6EC1D536-29BB-4608-A470-9E9902E1CA23}" type="pres">
      <dgm:prSet presAssocID="{E5C48E1A-DF0D-4797-8A44-3D051D5EF449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D9CAF-DF4D-4E47-B9E1-B430CE72D51F}" type="pres">
      <dgm:prSet presAssocID="{5E7715CC-3795-4831-97A5-3533EDB361CA}" presName="sibTrans" presStyleCnt="0"/>
      <dgm:spPr/>
    </dgm:pt>
    <dgm:pt modelId="{A26CC2DB-3CC6-4D7C-A3DE-640616E638FF}" type="pres">
      <dgm:prSet presAssocID="{E929E881-36EB-438E-BD04-E166E354D61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995C4-CCC9-4AE4-B237-23AA10BA2AB2}" type="pres">
      <dgm:prSet presAssocID="{9D644EBA-3F55-4865-BBCD-4042D77E023B}" presName="sibTrans" presStyleCnt="0"/>
      <dgm:spPr/>
    </dgm:pt>
    <dgm:pt modelId="{019E64A7-7B08-4D51-8241-5E78EA0403B2}" type="pres">
      <dgm:prSet presAssocID="{01843129-3B87-4481-A659-EBC63FAD1B60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36A8-DCDF-4072-849E-08FD450F4B54}" type="pres">
      <dgm:prSet presAssocID="{1841A455-A232-489D-92D0-202CE2B70EEB}" presName="sibTrans" presStyleCnt="0"/>
      <dgm:spPr/>
    </dgm:pt>
    <dgm:pt modelId="{6E9A640F-2505-42BC-90E4-0C01892C67AB}" type="pres">
      <dgm:prSet presAssocID="{4F411B69-4686-468C-A04D-3FDD6A04DFF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A5D1B8-A5F1-48C3-8D1B-5D5448152315}" type="presOf" srcId="{910142DD-E69C-438B-AB88-E53520939BA9}" destId="{6C8FAD92-37C2-41F4-AA07-E91A21A55256}" srcOrd="0" destOrd="0" presId="urn:microsoft.com/office/officeart/2005/8/layout/default#9"/>
    <dgm:cxn modelId="{D1620D11-6DD8-44AC-AC37-9FCFF6098BE4}" srcId="{393DB6F4-E735-4ED2-9537-AF01C5906F7B}" destId="{45B580DE-0160-4952-8BD9-1B171DF924FA}" srcOrd="2" destOrd="0" parTransId="{F8206198-BECE-47C3-84A5-23F3CCF1C5D8}" sibTransId="{757491E0-D94E-41A8-B21B-278946A0D10B}"/>
    <dgm:cxn modelId="{99F1F920-D0A7-4FCF-B1B8-EA6E9EFFBBC0}" type="presOf" srcId="{7C1676A4-ABFA-4856-9262-D3C44E439603}" destId="{4E29E113-2602-4A7C-AC55-EEAB03FB427A}" srcOrd="0" destOrd="0" presId="urn:microsoft.com/office/officeart/2005/8/layout/default#9"/>
    <dgm:cxn modelId="{25466E1C-4805-49CE-AE30-4902A4B1E97B}" type="presOf" srcId="{45B580DE-0160-4952-8BD9-1B171DF924FA}" destId="{C788959A-DC08-4970-BB21-78BF5AD4E407}" srcOrd="0" destOrd="0" presId="urn:microsoft.com/office/officeart/2005/8/layout/default#9"/>
    <dgm:cxn modelId="{F6EA37A2-C357-47D5-BBEA-E76EA2FD2D52}" type="presOf" srcId="{A275F045-EE19-4A7A-BCB2-7A043B51B18B}" destId="{31108C96-CFB1-4954-B49A-B4BA5E27D80B}" srcOrd="0" destOrd="0" presId="urn:microsoft.com/office/officeart/2005/8/layout/default#9"/>
    <dgm:cxn modelId="{56714DE4-AC22-4C8F-A615-E7424742C4DF}" srcId="{393DB6F4-E735-4ED2-9537-AF01C5906F7B}" destId="{71A8CA46-336A-4C57-AA38-A7E4AA87840E}" srcOrd="0" destOrd="0" parTransId="{FC15F412-A811-4210-A6F3-3549ABC41E30}" sibTransId="{EC2EC77D-BEFE-4091-B418-5BD37ABF6BE4}"/>
    <dgm:cxn modelId="{225E70DC-8EF7-4E76-8305-64A36333383B}" type="presOf" srcId="{4F411B69-4686-468C-A04D-3FDD6A04DFF3}" destId="{6E9A640F-2505-42BC-90E4-0C01892C67AB}" srcOrd="0" destOrd="0" presId="urn:microsoft.com/office/officeart/2005/8/layout/default#9"/>
    <dgm:cxn modelId="{A56A12AF-13A6-4BEB-920E-3041C6D5D0DA}" srcId="{393DB6F4-E735-4ED2-9537-AF01C5906F7B}" destId="{7C1676A4-ABFA-4856-9262-D3C44E439603}" srcOrd="5" destOrd="0" parTransId="{B48E1B96-F369-442A-8447-3595CBC35569}" sibTransId="{C8CA1B14-7289-4271-97BC-2BCFA75F0942}"/>
    <dgm:cxn modelId="{0DC338B9-95E5-4CE0-A9F6-A80654E0678B}" srcId="{393DB6F4-E735-4ED2-9537-AF01C5906F7B}" destId="{6F2C6783-D8B8-4196-A8B6-AAC9293AAFC5}" srcOrd="4" destOrd="0" parTransId="{5B85A53E-52B3-48B3-8604-29123F04FF4F}" sibTransId="{B79B7F61-B8D3-4976-88F1-34A9EA33FD7C}"/>
    <dgm:cxn modelId="{CC7A5A35-726E-432F-9C07-EF6B82320C15}" srcId="{393DB6F4-E735-4ED2-9537-AF01C5906F7B}" destId="{910142DD-E69C-438B-AB88-E53520939BA9}" srcOrd="1" destOrd="0" parTransId="{2AF6E314-0F74-4464-B814-3B7FA49250B5}" sibTransId="{AD9BF6E2-9E7C-49D2-B7FB-83938B0AEEA8}"/>
    <dgm:cxn modelId="{C441E745-F9EF-4775-B5D8-69D3FE8749F9}" type="presOf" srcId="{01843129-3B87-4481-A659-EBC63FAD1B60}" destId="{019E64A7-7B08-4D51-8241-5E78EA0403B2}" srcOrd="0" destOrd="0" presId="urn:microsoft.com/office/officeart/2005/8/layout/default#9"/>
    <dgm:cxn modelId="{C1257CF5-3579-44C2-9A88-CD36E6C55CCF}" type="presOf" srcId="{E929E881-36EB-438E-BD04-E166E354D61C}" destId="{A26CC2DB-3CC6-4D7C-A3DE-640616E638FF}" srcOrd="0" destOrd="0" presId="urn:microsoft.com/office/officeart/2005/8/layout/default#9"/>
    <dgm:cxn modelId="{E65C5399-EDDF-4EAB-AD02-E862B4826DB8}" type="presOf" srcId="{6F2C6783-D8B8-4196-A8B6-AAC9293AAFC5}" destId="{A248C2F3-D6A1-49DC-8E0D-85ACA97C688B}" srcOrd="0" destOrd="0" presId="urn:microsoft.com/office/officeart/2005/8/layout/default#9"/>
    <dgm:cxn modelId="{60184A6D-BBDC-4DDB-941B-2BBA5237999A}" srcId="{393DB6F4-E735-4ED2-9537-AF01C5906F7B}" destId="{01843129-3B87-4481-A659-EBC63FAD1B60}" srcOrd="8" destOrd="0" parTransId="{85160FC1-75B1-4C08-8802-5C424A15C03C}" sibTransId="{1841A455-A232-489D-92D0-202CE2B70EEB}"/>
    <dgm:cxn modelId="{E5DE3780-F521-40DB-9FC5-51EB909E1DA7}" srcId="{393DB6F4-E735-4ED2-9537-AF01C5906F7B}" destId="{E5C48E1A-DF0D-4797-8A44-3D051D5EF449}" srcOrd="6" destOrd="0" parTransId="{9E15D264-02B8-476F-AD55-BAE5E9B8F222}" sibTransId="{5E7715CC-3795-4831-97A5-3533EDB361CA}"/>
    <dgm:cxn modelId="{40D257D3-C642-47C0-9505-0436E980968D}" srcId="{393DB6F4-E735-4ED2-9537-AF01C5906F7B}" destId="{4F411B69-4686-468C-A04D-3FDD6A04DFF3}" srcOrd="9" destOrd="0" parTransId="{E5F69F56-1BE0-4105-AFFB-AA486133BE07}" sibTransId="{608550C3-09E0-4AE1-9671-CA310C551C04}"/>
    <dgm:cxn modelId="{1BE171D3-C0F8-4F8E-B748-600181CE21B9}" type="presOf" srcId="{71A8CA46-336A-4C57-AA38-A7E4AA87840E}" destId="{37E4406A-B48E-447C-836E-A91E8BD88386}" srcOrd="0" destOrd="0" presId="urn:microsoft.com/office/officeart/2005/8/layout/default#9"/>
    <dgm:cxn modelId="{6A32628A-47CE-4485-81FC-AC4D5BA70F71}" srcId="{393DB6F4-E735-4ED2-9537-AF01C5906F7B}" destId="{E929E881-36EB-438E-BD04-E166E354D61C}" srcOrd="7" destOrd="0" parTransId="{D40A56B1-1EB0-4F90-9821-3086AEE5F1ED}" sibTransId="{9D644EBA-3F55-4865-BBCD-4042D77E023B}"/>
    <dgm:cxn modelId="{B14F8D75-C977-43BE-805E-4DA1931C7F1A}" type="presOf" srcId="{E5C48E1A-DF0D-4797-8A44-3D051D5EF449}" destId="{6EC1D536-29BB-4608-A470-9E9902E1CA23}" srcOrd="0" destOrd="0" presId="urn:microsoft.com/office/officeart/2005/8/layout/default#9"/>
    <dgm:cxn modelId="{F20A19DB-5549-4D03-BDA3-DC166DC955FC}" srcId="{393DB6F4-E735-4ED2-9537-AF01C5906F7B}" destId="{A275F045-EE19-4A7A-BCB2-7A043B51B18B}" srcOrd="3" destOrd="0" parTransId="{DF7081E5-5E42-42A6-BB16-6A9C7CA89976}" sibTransId="{C19FA4D7-013B-42CD-8C8A-5A2BA60504D3}"/>
    <dgm:cxn modelId="{777EF16B-907C-48A9-972A-B7EFFD49F8C0}" type="presOf" srcId="{393DB6F4-E735-4ED2-9537-AF01C5906F7B}" destId="{0DD60C51-C4FB-4279-821D-E926EE9B7C16}" srcOrd="0" destOrd="0" presId="urn:microsoft.com/office/officeart/2005/8/layout/default#9"/>
    <dgm:cxn modelId="{D22B9900-06CC-43DE-808F-13CAB44A44D5}" type="presParOf" srcId="{0DD60C51-C4FB-4279-821D-E926EE9B7C16}" destId="{37E4406A-B48E-447C-836E-A91E8BD88386}" srcOrd="0" destOrd="0" presId="urn:microsoft.com/office/officeart/2005/8/layout/default#9"/>
    <dgm:cxn modelId="{207F7D32-42C5-45CB-9867-BD5A58153286}" type="presParOf" srcId="{0DD60C51-C4FB-4279-821D-E926EE9B7C16}" destId="{D348DFEE-C8A6-4BCE-9894-138F768EA23F}" srcOrd="1" destOrd="0" presId="urn:microsoft.com/office/officeart/2005/8/layout/default#9"/>
    <dgm:cxn modelId="{D1D1E1C0-86DA-4AB8-8263-B00AD6C0E8B9}" type="presParOf" srcId="{0DD60C51-C4FB-4279-821D-E926EE9B7C16}" destId="{6C8FAD92-37C2-41F4-AA07-E91A21A55256}" srcOrd="2" destOrd="0" presId="urn:microsoft.com/office/officeart/2005/8/layout/default#9"/>
    <dgm:cxn modelId="{03D8EFD1-ADD8-4076-9C07-8ACB76519C91}" type="presParOf" srcId="{0DD60C51-C4FB-4279-821D-E926EE9B7C16}" destId="{C95AE31B-CB98-462F-AC51-8E7383375AF7}" srcOrd="3" destOrd="0" presId="urn:microsoft.com/office/officeart/2005/8/layout/default#9"/>
    <dgm:cxn modelId="{3D6E1C7A-18BB-419D-8C2D-E9130F05A0A9}" type="presParOf" srcId="{0DD60C51-C4FB-4279-821D-E926EE9B7C16}" destId="{C788959A-DC08-4970-BB21-78BF5AD4E407}" srcOrd="4" destOrd="0" presId="urn:microsoft.com/office/officeart/2005/8/layout/default#9"/>
    <dgm:cxn modelId="{8D459190-BF93-4AF2-BC50-0454567DB3E7}" type="presParOf" srcId="{0DD60C51-C4FB-4279-821D-E926EE9B7C16}" destId="{7764650A-04E7-4792-88A1-D2EAE81B40C0}" srcOrd="5" destOrd="0" presId="urn:microsoft.com/office/officeart/2005/8/layout/default#9"/>
    <dgm:cxn modelId="{15ED3E12-F233-4F75-AFEF-530CABD60199}" type="presParOf" srcId="{0DD60C51-C4FB-4279-821D-E926EE9B7C16}" destId="{31108C96-CFB1-4954-B49A-B4BA5E27D80B}" srcOrd="6" destOrd="0" presId="urn:microsoft.com/office/officeart/2005/8/layout/default#9"/>
    <dgm:cxn modelId="{9DB9F6C1-8019-42D2-B3BC-F057C7C3374D}" type="presParOf" srcId="{0DD60C51-C4FB-4279-821D-E926EE9B7C16}" destId="{583E6EAC-DC00-4181-89BD-79CACFC18D4B}" srcOrd="7" destOrd="0" presId="urn:microsoft.com/office/officeart/2005/8/layout/default#9"/>
    <dgm:cxn modelId="{F92ABFCF-A2C6-4A6F-81C1-A774AB1D04CC}" type="presParOf" srcId="{0DD60C51-C4FB-4279-821D-E926EE9B7C16}" destId="{A248C2F3-D6A1-49DC-8E0D-85ACA97C688B}" srcOrd="8" destOrd="0" presId="urn:microsoft.com/office/officeart/2005/8/layout/default#9"/>
    <dgm:cxn modelId="{B3182F6B-989D-4105-A39D-B7730E8BF062}" type="presParOf" srcId="{0DD60C51-C4FB-4279-821D-E926EE9B7C16}" destId="{CB820E03-CDFE-4D37-9E9A-D2A272A67B2F}" srcOrd="9" destOrd="0" presId="urn:microsoft.com/office/officeart/2005/8/layout/default#9"/>
    <dgm:cxn modelId="{E52203FA-7127-4C24-AFAF-14585B9DDD44}" type="presParOf" srcId="{0DD60C51-C4FB-4279-821D-E926EE9B7C16}" destId="{4E29E113-2602-4A7C-AC55-EEAB03FB427A}" srcOrd="10" destOrd="0" presId="urn:microsoft.com/office/officeart/2005/8/layout/default#9"/>
    <dgm:cxn modelId="{A8598F47-0625-44FA-ACED-A09761DA75C4}" type="presParOf" srcId="{0DD60C51-C4FB-4279-821D-E926EE9B7C16}" destId="{BBED67FB-EFD2-47EE-9F58-E6A2D7629878}" srcOrd="11" destOrd="0" presId="urn:microsoft.com/office/officeart/2005/8/layout/default#9"/>
    <dgm:cxn modelId="{6749C136-47A0-46C5-A3D2-35549A86BDE7}" type="presParOf" srcId="{0DD60C51-C4FB-4279-821D-E926EE9B7C16}" destId="{6EC1D536-29BB-4608-A470-9E9902E1CA23}" srcOrd="12" destOrd="0" presId="urn:microsoft.com/office/officeart/2005/8/layout/default#9"/>
    <dgm:cxn modelId="{263A7147-5243-4323-9BB6-E819CF242C54}" type="presParOf" srcId="{0DD60C51-C4FB-4279-821D-E926EE9B7C16}" destId="{55FD9CAF-DF4D-4E47-B9E1-B430CE72D51F}" srcOrd="13" destOrd="0" presId="urn:microsoft.com/office/officeart/2005/8/layout/default#9"/>
    <dgm:cxn modelId="{BE40B4D2-F281-40C3-B777-546D657B6BCB}" type="presParOf" srcId="{0DD60C51-C4FB-4279-821D-E926EE9B7C16}" destId="{A26CC2DB-3CC6-4D7C-A3DE-640616E638FF}" srcOrd="14" destOrd="0" presId="urn:microsoft.com/office/officeart/2005/8/layout/default#9"/>
    <dgm:cxn modelId="{B66E4F8C-3A79-404C-9805-F86BE06D0AAC}" type="presParOf" srcId="{0DD60C51-C4FB-4279-821D-E926EE9B7C16}" destId="{E37995C4-CCC9-4AE4-B237-23AA10BA2AB2}" srcOrd="15" destOrd="0" presId="urn:microsoft.com/office/officeart/2005/8/layout/default#9"/>
    <dgm:cxn modelId="{A86A297F-A7E7-468D-87CC-3832C22EEFE5}" type="presParOf" srcId="{0DD60C51-C4FB-4279-821D-E926EE9B7C16}" destId="{019E64A7-7B08-4D51-8241-5E78EA0403B2}" srcOrd="16" destOrd="0" presId="urn:microsoft.com/office/officeart/2005/8/layout/default#9"/>
    <dgm:cxn modelId="{D55A1A10-1257-4BB2-82B3-37BE2724A065}" type="presParOf" srcId="{0DD60C51-C4FB-4279-821D-E926EE9B7C16}" destId="{F54836A8-DCDF-4072-849E-08FD450F4B54}" srcOrd="17" destOrd="0" presId="urn:microsoft.com/office/officeart/2005/8/layout/default#9"/>
    <dgm:cxn modelId="{2483FDED-DCC5-41D5-B161-A9DF0CF2B2B2}" type="presParOf" srcId="{0DD60C51-C4FB-4279-821D-E926EE9B7C16}" destId="{6E9A640F-2505-42BC-90E4-0C01892C67AB}" srcOrd="18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647247-CDAA-43D9-B645-D439DB331911}" type="doc">
      <dgm:prSet loTypeId="urn:microsoft.com/office/officeart/2005/8/layout/default#11" loCatId="list" qsTypeId="urn:microsoft.com/office/officeart/2005/8/quickstyle/3d3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391F0D64-FC92-463C-AE21-1ABD7AAF0AB3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1C8279ED-004B-4EC7-AD77-2EA255021B49}" type="parTrans" cxnId="{32C6BA26-6E69-4FFF-810C-E3C744AB6912}">
      <dgm:prSet/>
      <dgm:spPr/>
      <dgm:t>
        <a:bodyPr/>
        <a:lstStyle/>
        <a:p>
          <a:endParaRPr lang="en-US"/>
        </a:p>
      </dgm:t>
    </dgm:pt>
    <dgm:pt modelId="{F5B2D0E2-06D4-40CF-ACD7-A2E45AE2313A}" type="sibTrans" cxnId="{32C6BA26-6E69-4FFF-810C-E3C744AB6912}">
      <dgm:prSet/>
      <dgm:spPr/>
      <dgm:t>
        <a:bodyPr/>
        <a:lstStyle/>
        <a:p>
          <a:endParaRPr lang="en-US"/>
        </a:p>
      </dgm:t>
    </dgm:pt>
    <dgm:pt modelId="{E6CD3D26-8B52-4FBD-99CB-993276F81A90}">
      <dgm:prSet phldrT="[Text]"/>
      <dgm:spPr/>
      <dgm:t>
        <a:bodyPr/>
        <a:lstStyle/>
        <a:p>
          <a:r>
            <a:rPr lang="en-US" dirty="0" smtClean="0"/>
            <a:t>Mac OS</a:t>
          </a:r>
          <a:endParaRPr lang="en-US" dirty="0"/>
        </a:p>
      </dgm:t>
    </dgm:pt>
    <dgm:pt modelId="{FED3075E-E0E3-45C8-9935-A8AACB9C6270}" type="parTrans" cxnId="{C5AF67E2-2B7D-4C1D-9B65-C3AE5475B68C}">
      <dgm:prSet/>
      <dgm:spPr/>
      <dgm:t>
        <a:bodyPr/>
        <a:lstStyle/>
        <a:p>
          <a:endParaRPr lang="en-US"/>
        </a:p>
      </dgm:t>
    </dgm:pt>
    <dgm:pt modelId="{BB41C9D9-DF0C-43D2-AF71-CDCEC89AD836}" type="sibTrans" cxnId="{C5AF67E2-2B7D-4C1D-9B65-C3AE5475B68C}">
      <dgm:prSet/>
      <dgm:spPr/>
      <dgm:t>
        <a:bodyPr/>
        <a:lstStyle/>
        <a:p>
          <a:endParaRPr lang="en-US"/>
        </a:p>
      </dgm:t>
    </dgm:pt>
    <dgm:pt modelId="{12240932-260A-421A-BA79-9CAFF9719751}">
      <dgm:prSet phldrT="[Text]"/>
      <dgm:spPr/>
      <dgm:t>
        <a:bodyPr/>
        <a:lstStyle/>
        <a:p>
          <a:r>
            <a:rPr lang="en-US" dirty="0" smtClean="0"/>
            <a:t>UNIX</a:t>
          </a:r>
          <a:endParaRPr lang="en-US" dirty="0"/>
        </a:p>
      </dgm:t>
    </dgm:pt>
    <dgm:pt modelId="{06D7D188-FAD4-404C-AFE5-7FAA52D81ED3}" type="parTrans" cxnId="{B82E1F29-3BD9-44A7-A881-DFA0D134D1F6}">
      <dgm:prSet/>
      <dgm:spPr/>
      <dgm:t>
        <a:bodyPr/>
        <a:lstStyle/>
        <a:p>
          <a:endParaRPr lang="en-US"/>
        </a:p>
      </dgm:t>
    </dgm:pt>
    <dgm:pt modelId="{D42641BB-7F1D-4896-8468-36F5F028B2B6}" type="sibTrans" cxnId="{B82E1F29-3BD9-44A7-A881-DFA0D134D1F6}">
      <dgm:prSet/>
      <dgm:spPr/>
      <dgm:t>
        <a:bodyPr/>
        <a:lstStyle/>
        <a:p>
          <a:endParaRPr lang="en-US"/>
        </a:p>
      </dgm:t>
    </dgm:pt>
    <dgm:pt modelId="{80EDCDD6-0FD7-4A23-A232-AA2435F10823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67339754-C0A0-4E20-A017-BB8AFF751B67}" type="parTrans" cxnId="{C0143DB0-D817-4C7C-B8AA-718B0EA09309}">
      <dgm:prSet/>
      <dgm:spPr/>
      <dgm:t>
        <a:bodyPr/>
        <a:lstStyle/>
        <a:p>
          <a:endParaRPr lang="en-US"/>
        </a:p>
      </dgm:t>
    </dgm:pt>
    <dgm:pt modelId="{F3349E4A-D019-4E9B-A60A-59CAC7DE52C4}" type="sibTrans" cxnId="{C0143DB0-D817-4C7C-B8AA-718B0EA09309}">
      <dgm:prSet/>
      <dgm:spPr/>
      <dgm:t>
        <a:bodyPr/>
        <a:lstStyle/>
        <a:p>
          <a:endParaRPr lang="en-US"/>
        </a:p>
      </dgm:t>
    </dgm:pt>
    <dgm:pt modelId="{A071E7A9-2493-4836-87E8-15C8DA6FD12C}">
      <dgm:prSet phldrT="[Text]"/>
      <dgm:spPr/>
      <dgm:t>
        <a:bodyPr/>
        <a:lstStyle/>
        <a:p>
          <a:r>
            <a:rPr lang="en-US" dirty="0" smtClean="0"/>
            <a:t>Chrome OS</a:t>
          </a:r>
          <a:endParaRPr lang="en-US" dirty="0"/>
        </a:p>
      </dgm:t>
    </dgm:pt>
    <dgm:pt modelId="{71E5459B-AFDD-4ED7-BB3A-0E552245C89B}" type="parTrans" cxnId="{EC4DE6BD-4C38-4862-8A80-287897706A26}">
      <dgm:prSet/>
      <dgm:spPr/>
      <dgm:t>
        <a:bodyPr/>
        <a:lstStyle/>
        <a:p>
          <a:endParaRPr lang="en-US"/>
        </a:p>
      </dgm:t>
    </dgm:pt>
    <dgm:pt modelId="{9498B6F5-C330-4124-A6C7-ABF493BE3DFF}" type="sibTrans" cxnId="{EC4DE6BD-4C38-4862-8A80-287897706A26}">
      <dgm:prSet/>
      <dgm:spPr/>
      <dgm:t>
        <a:bodyPr/>
        <a:lstStyle/>
        <a:p>
          <a:endParaRPr lang="en-US"/>
        </a:p>
      </dgm:t>
    </dgm:pt>
    <dgm:pt modelId="{F9EDE3BC-6823-40D9-B24A-98CD6F908395}" type="pres">
      <dgm:prSet presAssocID="{B5647247-CDAA-43D9-B645-D439DB33191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D395C9-8D90-4008-A6E3-40B266F8125D}" type="pres">
      <dgm:prSet presAssocID="{391F0D64-FC92-463C-AE21-1ABD7AAF0A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9AC49-AB6E-49A1-BD24-2AEE2DD1C881}" type="pres">
      <dgm:prSet presAssocID="{F5B2D0E2-06D4-40CF-ACD7-A2E45AE2313A}" presName="sibTrans" presStyleCnt="0"/>
      <dgm:spPr/>
    </dgm:pt>
    <dgm:pt modelId="{DB78935A-91D3-4922-B119-8D867CE32507}" type="pres">
      <dgm:prSet presAssocID="{E6CD3D26-8B52-4FBD-99CB-993276F81A9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901A4-74DA-4660-B0DF-A7F01F1A07A3}" type="pres">
      <dgm:prSet presAssocID="{BB41C9D9-DF0C-43D2-AF71-CDCEC89AD836}" presName="sibTrans" presStyleCnt="0"/>
      <dgm:spPr/>
    </dgm:pt>
    <dgm:pt modelId="{5EFDB73B-AF04-4B17-9A34-1D2B322C37E2}" type="pres">
      <dgm:prSet presAssocID="{12240932-260A-421A-BA79-9CAFF971975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A4A79-F26E-45A2-863E-409EA9679BFE}" type="pres">
      <dgm:prSet presAssocID="{D42641BB-7F1D-4896-8468-36F5F028B2B6}" presName="sibTrans" presStyleCnt="0"/>
      <dgm:spPr/>
    </dgm:pt>
    <dgm:pt modelId="{12579BF5-E81C-47EE-AEB1-BF844E5A2B51}" type="pres">
      <dgm:prSet presAssocID="{80EDCDD6-0FD7-4A23-A232-AA2435F108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12DDF-A1B4-455C-AD11-279ABC62255F}" type="pres">
      <dgm:prSet presAssocID="{F3349E4A-D019-4E9B-A60A-59CAC7DE52C4}" presName="sibTrans" presStyleCnt="0"/>
      <dgm:spPr/>
    </dgm:pt>
    <dgm:pt modelId="{4ACA7993-03C8-4391-BC25-33C62C9B3E68}" type="pres">
      <dgm:prSet presAssocID="{A071E7A9-2493-4836-87E8-15C8DA6FD12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DE6BD-4C38-4862-8A80-287897706A26}" srcId="{B5647247-CDAA-43D9-B645-D439DB331911}" destId="{A071E7A9-2493-4836-87E8-15C8DA6FD12C}" srcOrd="4" destOrd="0" parTransId="{71E5459B-AFDD-4ED7-BB3A-0E552245C89B}" sibTransId="{9498B6F5-C330-4124-A6C7-ABF493BE3DFF}"/>
    <dgm:cxn modelId="{ECE1256C-441A-4BDC-95F7-801333C80405}" type="presOf" srcId="{391F0D64-FC92-463C-AE21-1ABD7AAF0AB3}" destId="{47D395C9-8D90-4008-A6E3-40B266F8125D}" srcOrd="0" destOrd="0" presId="urn:microsoft.com/office/officeart/2005/8/layout/default#11"/>
    <dgm:cxn modelId="{259B3006-CDCE-4B6E-BE4D-83272759A75A}" type="presOf" srcId="{12240932-260A-421A-BA79-9CAFF9719751}" destId="{5EFDB73B-AF04-4B17-9A34-1D2B322C37E2}" srcOrd="0" destOrd="0" presId="urn:microsoft.com/office/officeart/2005/8/layout/default#11"/>
    <dgm:cxn modelId="{FC1176CB-7915-4642-BE31-02AB37BE85AC}" type="presOf" srcId="{B5647247-CDAA-43D9-B645-D439DB331911}" destId="{F9EDE3BC-6823-40D9-B24A-98CD6F908395}" srcOrd="0" destOrd="0" presId="urn:microsoft.com/office/officeart/2005/8/layout/default#11"/>
    <dgm:cxn modelId="{C0143DB0-D817-4C7C-B8AA-718B0EA09309}" srcId="{B5647247-CDAA-43D9-B645-D439DB331911}" destId="{80EDCDD6-0FD7-4A23-A232-AA2435F10823}" srcOrd="3" destOrd="0" parTransId="{67339754-C0A0-4E20-A017-BB8AFF751B67}" sibTransId="{F3349E4A-D019-4E9B-A60A-59CAC7DE52C4}"/>
    <dgm:cxn modelId="{32C6BA26-6E69-4FFF-810C-E3C744AB6912}" srcId="{B5647247-CDAA-43D9-B645-D439DB331911}" destId="{391F0D64-FC92-463C-AE21-1ABD7AAF0AB3}" srcOrd="0" destOrd="0" parTransId="{1C8279ED-004B-4EC7-AD77-2EA255021B49}" sibTransId="{F5B2D0E2-06D4-40CF-ACD7-A2E45AE2313A}"/>
    <dgm:cxn modelId="{B82E1F29-3BD9-44A7-A881-DFA0D134D1F6}" srcId="{B5647247-CDAA-43D9-B645-D439DB331911}" destId="{12240932-260A-421A-BA79-9CAFF9719751}" srcOrd="2" destOrd="0" parTransId="{06D7D188-FAD4-404C-AFE5-7FAA52D81ED3}" sibTransId="{D42641BB-7F1D-4896-8468-36F5F028B2B6}"/>
    <dgm:cxn modelId="{2AD7D1B8-148B-4A7B-BBC7-43548E1AA664}" type="presOf" srcId="{A071E7A9-2493-4836-87E8-15C8DA6FD12C}" destId="{4ACA7993-03C8-4391-BC25-33C62C9B3E68}" srcOrd="0" destOrd="0" presId="urn:microsoft.com/office/officeart/2005/8/layout/default#11"/>
    <dgm:cxn modelId="{C5AF67E2-2B7D-4C1D-9B65-C3AE5475B68C}" srcId="{B5647247-CDAA-43D9-B645-D439DB331911}" destId="{E6CD3D26-8B52-4FBD-99CB-993276F81A90}" srcOrd="1" destOrd="0" parTransId="{FED3075E-E0E3-45C8-9935-A8AACB9C6270}" sibTransId="{BB41C9D9-DF0C-43D2-AF71-CDCEC89AD836}"/>
    <dgm:cxn modelId="{DB0A9A32-3970-44D8-AE8C-E9396D1AF81A}" type="presOf" srcId="{E6CD3D26-8B52-4FBD-99CB-993276F81A90}" destId="{DB78935A-91D3-4922-B119-8D867CE32507}" srcOrd="0" destOrd="0" presId="urn:microsoft.com/office/officeart/2005/8/layout/default#11"/>
    <dgm:cxn modelId="{AB4802D4-0B38-4C8D-AFE3-BD71DA457CB5}" type="presOf" srcId="{80EDCDD6-0FD7-4A23-A232-AA2435F10823}" destId="{12579BF5-E81C-47EE-AEB1-BF844E5A2B51}" srcOrd="0" destOrd="0" presId="urn:microsoft.com/office/officeart/2005/8/layout/default#11"/>
    <dgm:cxn modelId="{F4863D3D-5DC4-4BB5-BF42-104CF0DCEABF}" type="presParOf" srcId="{F9EDE3BC-6823-40D9-B24A-98CD6F908395}" destId="{47D395C9-8D90-4008-A6E3-40B266F8125D}" srcOrd="0" destOrd="0" presId="urn:microsoft.com/office/officeart/2005/8/layout/default#11"/>
    <dgm:cxn modelId="{01CF2E9B-B325-4D0A-8611-2144B833C3C9}" type="presParOf" srcId="{F9EDE3BC-6823-40D9-B24A-98CD6F908395}" destId="{F779AC49-AB6E-49A1-BD24-2AEE2DD1C881}" srcOrd="1" destOrd="0" presId="urn:microsoft.com/office/officeart/2005/8/layout/default#11"/>
    <dgm:cxn modelId="{DAE1638F-8EAA-4821-B6A2-D38A4258765B}" type="presParOf" srcId="{F9EDE3BC-6823-40D9-B24A-98CD6F908395}" destId="{DB78935A-91D3-4922-B119-8D867CE32507}" srcOrd="2" destOrd="0" presId="urn:microsoft.com/office/officeart/2005/8/layout/default#11"/>
    <dgm:cxn modelId="{89EDC905-C150-4C27-9A6C-56A9DC56A3BE}" type="presParOf" srcId="{F9EDE3BC-6823-40D9-B24A-98CD6F908395}" destId="{412901A4-74DA-4660-B0DF-A7F01F1A07A3}" srcOrd="3" destOrd="0" presId="urn:microsoft.com/office/officeart/2005/8/layout/default#11"/>
    <dgm:cxn modelId="{550F2E2F-0EA9-42E7-AE54-D501C2DEC7EE}" type="presParOf" srcId="{F9EDE3BC-6823-40D9-B24A-98CD6F908395}" destId="{5EFDB73B-AF04-4B17-9A34-1D2B322C37E2}" srcOrd="4" destOrd="0" presId="urn:microsoft.com/office/officeart/2005/8/layout/default#11"/>
    <dgm:cxn modelId="{8406480F-65F7-4A21-9F9D-FDB2B5F812B9}" type="presParOf" srcId="{F9EDE3BC-6823-40D9-B24A-98CD6F908395}" destId="{E5DA4A79-F26E-45A2-863E-409EA9679BFE}" srcOrd="5" destOrd="0" presId="urn:microsoft.com/office/officeart/2005/8/layout/default#11"/>
    <dgm:cxn modelId="{974A0B4C-1A9B-40D5-8AA6-356F620B46CC}" type="presParOf" srcId="{F9EDE3BC-6823-40D9-B24A-98CD6F908395}" destId="{12579BF5-E81C-47EE-AEB1-BF844E5A2B51}" srcOrd="6" destOrd="0" presId="urn:microsoft.com/office/officeart/2005/8/layout/default#11"/>
    <dgm:cxn modelId="{545DC06E-6E5F-4463-812A-7029F43DE04D}" type="presParOf" srcId="{F9EDE3BC-6823-40D9-B24A-98CD6F908395}" destId="{A1512DDF-A1B4-455C-AD11-279ABC62255F}" srcOrd="7" destOrd="0" presId="urn:microsoft.com/office/officeart/2005/8/layout/default#11"/>
    <dgm:cxn modelId="{8C29413B-4E0A-4B12-BB09-977BDDACDC3A}" type="presParOf" srcId="{F9EDE3BC-6823-40D9-B24A-98CD6F908395}" destId="{4ACA7993-03C8-4391-BC25-33C62C9B3E68}" srcOrd="8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5AC045-F6DB-4B3A-9524-05E3FDA72B56}" type="doc">
      <dgm:prSet loTypeId="urn:microsoft.com/office/officeart/2005/8/layout/vList4#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37EB4C2-CCF3-4F09-A92D-C89E36FBC204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UNIX</a:t>
          </a:r>
          <a:r>
            <a:rPr lang="en-US" b="0" dirty="0" smtClean="0">
              <a:solidFill>
                <a:srgbClr val="A52439"/>
              </a:solidFill>
            </a:rPr>
            <a:t> </a:t>
          </a:r>
          <a:r>
            <a:rPr lang="en-US" b="0" dirty="0" smtClean="0"/>
            <a:t>is a multitasking operating system developed in the early 1970s</a:t>
          </a:r>
          <a:endParaRPr lang="en-US" b="1" dirty="0"/>
        </a:p>
      </dgm:t>
    </dgm:pt>
    <dgm:pt modelId="{05E12C1E-6ECD-49C5-90AE-B3440137670B}" type="parTrans" cxnId="{79470799-38BE-46B8-B38A-C9319CF7C30D}">
      <dgm:prSet/>
      <dgm:spPr/>
      <dgm:t>
        <a:bodyPr/>
        <a:lstStyle/>
        <a:p>
          <a:endParaRPr lang="en-US"/>
        </a:p>
      </dgm:t>
    </dgm:pt>
    <dgm:pt modelId="{48528D21-40FA-4EB5-8833-746A0ABBED3A}" type="sibTrans" cxnId="{79470799-38BE-46B8-B38A-C9319CF7C30D}">
      <dgm:prSet/>
      <dgm:spPr/>
      <dgm:t>
        <a:bodyPr/>
        <a:lstStyle/>
        <a:p>
          <a:endParaRPr lang="en-US"/>
        </a:p>
      </dgm:t>
    </dgm:pt>
    <dgm:pt modelId="{DE59F1B7-1285-4502-A10F-2CB637BD1BF3}">
      <dgm:prSet phldrT="[Text]"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Linux</a:t>
          </a:r>
          <a:r>
            <a:rPr lang="en-US" b="0" dirty="0" smtClean="0">
              <a:solidFill>
                <a:srgbClr val="A52439"/>
              </a:solidFill>
            </a:rPr>
            <a:t> </a:t>
          </a:r>
          <a:r>
            <a:rPr lang="en-US" b="0" dirty="0" smtClean="0"/>
            <a:t>is a popular, multitasking UNIX-based operating system</a:t>
          </a:r>
          <a:endParaRPr lang="en-US" b="1" dirty="0"/>
        </a:p>
      </dgm:t>
    </dgm:pt>
    <dgm:pt modelId="{0E33F81B-AFE2-4009-B6EF-4494344A4006}" type="parTrans" cxnId="{B8295893-2732-40A3-989B-CF3A9D487192}">
      <dgm:prSet/>
      <dgm:spPr/>
      <dgm:t>
        <a:bodyPr/>
        <a:lstStyle/>
        <a:p>
          <a:endParaRPr lang="en-US"/>
        </a:p>
      </dgm:t>
    </dgm:pt>
    <dgm:pt modelId="{D9858A8C-32EA-43C5-956D-F226503D0A01}" type="sibTrans" cxnId="{B8295893-2732-40A3-989B-CF3A9D487192}">
      <dgm:prSet/>
      <dgm:spPr/>
      <dgm:t>
        <a:bodyPr/>
        <a:lstStyle/>
        <a:p>
          <a:endParaRPr lang="en-US"/>
        </a:p>
      </dgm:t>
    </dgm:pt>
    <dgm:pt modelId="{78A81838-196F-48B0-B080-4D73E481A459}" type="pres">
      <dgm:prSet presAssocID="{BC5AC045-F6DB-4B3A-9524-05E3FDA72B5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4B14B7-107E-48FA-8533-612F6567C999}" type="pres">
      <dgm:prSet presAssocID="{E37EB4C2-CCF3-4F09-A92D-C89E36FBC204}" presName="comp" presStyleCnt="0"/>
      <dgm:spPr/>
      <dgm:t>
        <a:bodyPr/>
        <a:lstStyle/>
        <a:p>
          <a:endParaRPr lang="en-US"/>
        </a:p>
      </dgm:t>
    </dgm:pt>
    <dgm:pt modelId="{FEAF6971-0E8A-462C-BE73-CA02F4C0FA83}" type="pres">
      <dgm:prSet presAssocID="{E37EB4C2-CCF3-4F09-A92D-C89E36FBC204}" presName="box" presStyleLbl="node1" presStyleIdx="0" presStyleCnt="2"/>
      <dgm:spPr/>
      <dgm:t>
        <a:bodyPr/>
        <a:lstStyle/>
        <a:p>
          <a:endParaRPr lang="en-US"/>
        </a:p>
      </dgm:t>
    </dgm:pt>
    <dgm:pt modelId="{C56A6217-3179-472B-859C-F08AD73B2175}" type="pres">
      <dgm:prSet presAssocID="{E37EB4C2-CCF3-4F09-A92D-C89E36FBC204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t>
        <a:bodyPr/>
        <a:lstStyle/>
        <a:p>
          <a:endParaRPr lang="en-US"/>
        </a:p>
      </dgm:t>
    </dgm:pt>
    <dgm:pt modelId="{544FD994-BB47-4AD7-9565-29D80D7850C4}" type="pres">
      <dgm:prSet presAssocID="{E37EB4C2-CCF3-4F09-A92D-C89E36FBC204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3211B-E32F-444F-A97C-5F05DC8C22BF}" type="pres">
      <dgm:prSet presAssocID="{48528D21-40FA-4EB5-8833-746A0ABBED3A}" presName="spacer" presStyleCnt="0"/>
      <dgm:spPr/>
      <dgm:t>
        <a:bodyPr/>
        <a:lstStyle/>
        <a:p>
          <a:endParaRPr lang="en-US"/>
        </a:p>
      </dgm:t>
    </dgm:pt>
    <dgm:pt modelId="{A1A7CF81-A5FE-41F3-8663-EFBFEB337A13}" type="pres">
      <dgm:prSet presAssocID="{DE59F1B7-1285-4502-A10F-2CB637BD1BF3}" presName="comp" presStyleCnt="0"/>
      <dgm:spPr/>
      <dgm:t>
        <a:bodyPr/>
        <a:lstStyle/>
        <a:p>
          <a:endParaRPr lang="en-US"/>
        </a:p>
      </dgm:t>
    </dgm:pt>
    <dgm:pt modelId="{F6AE0490-E6B4-4ECC-9511-726FCE4185A3}" type="pres">
      <dgm:prSet presAssocID="{DE59F1B7-1285-4502-A10F-2CB637BD1BF3}" presName="box" presStyleLbl="node1" presStyleIdx="1" presStyleCnt="2"/>
      <dgm:spPr/>
      <dgm:t>
        <a:bodyPr/>
        <a:lstStyle/>
        <a:p>
          <a:endParaRPr lang="en-US"/>
        </a:p>
      </dgm:t>
    </dgm:pt>
    <dgm:pt modelId="{887F8F5A-597F-48C5-810B-050A58A31833}" type="pres">
      <dgm:prSet presAssocID="{DE59F1B7-1285-4502-A10F-2CB637BD1BF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en-US"/>
        </a:p>
      </dgm:t>
    </dgm:pt>
    <dgm:pt modelId="{A574D7F7-AE0D-4AE5-A1DE-FA4BD5A36497}" type="pres">
      <dgm:prSet presAssocID="{DE59F1B7-1285-4502-A10F-2CB637BD1BF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D06C6-4B67-408C-9571-C5B04A380D66}" type="presOf" srcId="{E37EB4C2-CCF3-4F09-A92D-C89E36FBC204}" destId="{FEAF6971-0E8A-462C-BE73-CA02F4C0FA83}" srcOrd="0" destOrd="0" presId="urn:microsoft.com/office/officeart/2005/8/layout/vList4#1"/>
    <dgm:cxn modelId="{79470799-38BE-46B8-B38A-C9319CF7C30D}" srcId="{BC5AC045-F6DB-4B3A-9524-05E3FDA72B56}" destId="{E37EB4C2-CCF3-4F09-A92D-C89E36FBC204}" srcOrd="0" destOrd="0" parTransId="{05E12C1E-6ECD-49C5-90AE-B3440137670B}" sibTransId="{48528D21-40FA-4EB5-8833-746A0ABBED3A}"/>
    <dgm:cxn modelId="{D85779B2-2C1A-4220-B62D-E566D27AB7D4}" type="presOf" srcId="{DE59F1B7-1285-4502-A10F-2CB637BD1BF3}" destId="{F6AE0490-E6B4-4ECC-9511-726FCE4185A3}" srcOrd="0" destOrd="0" presId="urn:microsoft.com/office/officeart/2005/8/layout/vList4#1"/>
    <dgm:cxn modelId="{C8655AC6-801B-4BE0-97C7-93276D088C8F}" type="presOf" srcId="{BC5AC045-F6DB-4B3A-9524-05E3FDA72B56}" destId="{78A81838-196F-48B0-B080-4D73E481A459}" srcOrd="0" destOrd="0" presId="urn:microsoft.com/office/officeart/2005/8/layout/vList4#1"/>
    <dgm:cxn modelId="{0CF6287F-D423-4FCF-8ED9-131CB33C0A67}" type="presOf" srcId="{DE59F1B7-1285-4502-A10F-2CB637BD1BF3}" destId="{A574D7F7-AE0D-4AE5-A1DE-FA4BD5A36497}" srcOrd="1" destOrd="0" presId="urn:microsoft.com/office/officeart/2005/8/layout/vList4#1"/>
    <dgm:cxn modelId="{8CEAB9CC-B43C-4E2D-A682-9BDD6AEB66D2}" type="presOf" srcId="{E37EB4C2-CCF3-4F09-A92D-C89E36FBC204}" destId="{544FD994-BB47-4AD7-9565-29D80D7850C4}" srcOrd="1" destOrd="0" presId="urn:microsoft.com/office/officeart/2005/8/layout/vList4#1"/>
    <dgm:cxn modelId="{B8295893-2732-40A3-989B-CF3A9D487192}" srcId="{BC5AC045-F6DB-4B3A-9524-05E3FDA72B56}" destId="{DE59F1B7-1285-4502-A10F-2CB637BD1BF3}" srcOrd="1" destOrd="0" parTransId="{0E33F81B-AFE2-4009-B6EF-4494344A4006}" sibTransId="{D9858A8C-32EA-43C5-956D-F226503D0A01}"/>
    <dgm:cxn modelId="{1C61FE80-6AAE-4A81-BE35-37A256025964}" type="presParOf" srcId="{78A81838-196F-48B0-B080-4D73E481A459}" destId="{554B14B7-107E-48FA-8533-612F6567C999}" srcOrd="0" destOrd="0" presId="urn:microsoft.com/office/officeart/2005/8/layout/vList4#1"/>
    <dgm:cxn modelId="{4EE981CF-1516-4112-BA79-0AE48E5D73E8}" type="presParOf" srcId="{554B14B7-107E-48FA-8533-612F6567C999}" destId="{FEAF6971-0E8A-462C-BE73-CA02F4C0FA83}" srcOrd="0" destOrd="0" presId="urn:microsoft.com/office/officeart/2005/8/layout/vList4#1"/>
    <dgm:cxn modelId="{C63C2C4A-8C7B-4313-9C39-1E25F4385D6B}" type="presParOf" srcId="{554B14B7-107E-48FA-8533-612F6567C999}" destId="{C56A6217-3179-472B-859C-F08AD73B2175}" srcOrd="1" destOrd="0" presId="urn:microsoft.com/office/officeart/2005/8/layout/vList4#1"/>
    <dgm:cxn modelId="{A52E4A62-243B-47DB-ADBC-0C7FBB261EC8}" type="presParOf" srcId="{554B14B7-107E-48FA-8533-612F6567C999}" destId="{544FD994-BB47-4AD7-9565-29D80D7850C4}" srcOrd="2" destOrd="0" presId="urn:microsoft.com/office/officeart/2005/8/layout/vList4#1"/>
    <dgm:cxn modelId="{B060CE24-5E15-4FEC-9728-B9A40963B362}" type="presParOf" srcId="{78A81838-196F-48B0-B080-4D73E481A459}" destId="{8843211B-E32F-444F-A97C-5F05DC8C22BF}" srcOrd="1" destOrd="0" presId="urn:microsoft.com/office/officeart/2005/8/layout/vList4#1"/>
    <dgm:cxn modelId="{1B39D301-69A8-4FDD-8A6D-CEC05443ED82}" type="presParOf" srcId="{78A81838-196F-48B0-B080-4D73E481A459}" destId="{A1A7CF81-A5FE-41F3-8663-EFBFEB337A13}" srcOrd="2" destOrd="0" presId="urn:microsoft.com/office/officeart/2005/8/layout/vList4#1"/>
    <dgm:cxn modelId="{D3020465-876F-4B17-8A6E-0CE357D14259}" type="presParOf" srcId="{A1A7CF81-A5FE-41F3-8663-EFBFEB337A13}" destId="{F6AE0490-E6B4-4ECC-9511-726FCE4185A3}" srcOrd="0" destOrd="0" presId="urn:microsoft.com/office/officeart/2005/8/layout/vList4#1"/>
    <dgm:cxn modelId="{AB6889A1-4815-4ED5-8550-665A5D937C49}" type="presParOf" srcId="{A1A7CF81-A5FE-41F3-8663-EFBFEB337A13}" destId="{887F8F5A-597F-48C5-810B-050A58A31833}" srcOrd="1" destOrd="0" presId="urn:microsoft.com/office/officeart/2005/8/layout/vList4#1"/>
    <dgm:cxn modelId="{05A49FF1-DFC3-407B-ABC9-CF3FF49E3E03}" type="presParOf" srcId="{A1A7CF81-A5FE-41F3-8663-EFBFEB337A13}" destId="{A574D7F7-AE0D-4AE5-A1DE-FA4BD5A3649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Explain the purpose of an operating system</a:t>
          </a:r>
          <a:endParaRPr lang="en-US" sz="1800" kern="1200" dirty="0"/>
        </a:p>
      </dsp:txBody>
      <dsp:txXfrm>
        <a:off x="0" y="528637"/>
        <a:ext cx="2762250" cy="1657349"/>
      </dsp:txXfrm>
    </dsp:sp>
    <dsp:sp modelId="{6402EE49-18AE-417B-8959-60D50E3BC4A4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the start-up process and shutdown options on computers and mobile devices</a:t>
          </a:r>
          <a:endParaRPr lang="en-US" sz="1800" kern="1200" dirty="0"/>
        </a:p>
      </dsp:txBody>
      <dsp:txXfrm>
        <a:off x="3038474" y="528637"/>
        <a:ext cx="2762250" cy="1657349"/>
      </dsp:txXfrm>
    </dsp:sp>
    <dsp:sp modelId="{035FDECF-1DE2-489F-9D72-C0A975C1AE19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Explain how an operating system provides a user interface, manages programs, manages memory, and coordinates tasks</a:t>
          </a:r>
          <a:endParaRPr lang="en-US" sz="1800" kern="1200" dirty="0"/>
        </a:p>
      </dsp:txBody>
      <dsp:txXfrm>
        <a:off x="6076950" y="528637"/>
        <a:ext cx="2762250" cy="1657349"/>
      </dsp:txXfrm>
    </dsp:sp>
    <dsp:sp modelId="{78CA7F1D-0231-4883-A540-C712F3AF64E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how an operating system enables users to configure devices, establish an Internet connection, and monitor performance</a:t>
          </a:r>
          <a:endParaRPr lang="en-US" sz="1800" kern="1200" dirty="0"/>
        </a:p>
      </dsp:txBody>
      <dsp:txXfrm>
        <a:off x="1519237" y="2462212"/>
        <a:ext cx="2762250" cy="1657349"/>
      </dsp:txXfrm>
    </dsp:sp>
    <dsp:sp modelId="{2EE9DC1B-EF3B-4A72-91F4-A09E96BD0E0D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 file management and other tools included with an operating system, along with ways to update operating system software</a:t>
          </a:r>
          <a:endParaRPr lang="en-US" sz="1800" kern="1200" dirty="0"/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D447-4872-4201-9962-E53FCD9D4B63}">
      <dsp:nvSpPr>
        <dsp:cNvPr id="0" name=""/>
        <dsp:cNvSpPr/>
      </dsp:nvSpPr>
      <dsp:spPr>
        <a:xfrm>
          <a:off x="667256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Windows Server</a:t>
          </a:r>
          <a:endParaRPr lang="en-US" sz="6000" kern="1200" dirty="0"/>
        </a:p>
      </dsp:txBody>
      <dsp:txXfrm>
        <a:off x="667256" y="1220"/>
        <a:ext cx="3573660" cy="2144196"/>
      </dsp:txXfrm>
    </dsp:sp>
    <dsp:sp modelId="{43C25090-16FE-47F9-B66B-2C7EAD1D4192}">
      <dsp:nvSpPr>
        <dsp:cNvPr id="0" name=""/>
        <dsp:cNvSpPr/>
      </dsp:nvSpPr>
      <dsp:spPr>
        <a:xfrm>
          <a:off x="4598283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OS X Server</a:t>
          </a:r>
          <a:endParaRPr lang="en-US" sz="6000" kern="1200" dirty="0"/>
        </a:p>
      </dsp:txBody>
      <dsp:txXfrm>
        <a:off x="4598283" y="1220"/>
        <a:ext cx="3573660" cy="2144196"/>
      </dsp:txXfrm>
    </dsp:sp>
    <dsp:sp modelId="{F55BB60E-FC81-4E38-9ED5-594CEC0D9E27}">
      <dsp:nvSpPr>
        <dsp:cNvPr id="0" name=""/>
        <dsp:cNvSpPr/>
      </dsp:nvSpPr>
      <dsp:spPr>
        <a:xfrm>
          <a:off x="667256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UNIX</a:t>
          </a:r>
          <a:endParaRPr lang="en-US" sz="6000" kern="1200" dirty="0"/>
        </a:p>
      </dsp:txBody>
      <dsp:txXfrm>
        <a:off x="667256" y="2502783"/>
        <a:ext cx="3573660" cy="2144196"/>
      </dsp:txXfrm>
    </dsp:sp>
    <dsp:sp modelId="{2B3C3CF2-56C7-4216-977E-F07C01A83C5C}">
      <dsp:nvSpPr>
        <dsp:cNvPr id="0" name=""/>
        <dsp:cNvSpPr/>
      </dsp:nvSpPr>
      <dsp:spPr>
        <a:xfrm>
          <a:off x="4598283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Linux</a:t>
          </a:r>
          <a:endParaRPr lang="en-US" sz="6000" kern="1200" dirty="0"/>
        </a:p>
      </dsp:txBody>
      <dsp:txXfrm>
        <a:off x="4598283" y="2502783"/>
        <a:ext cx="3573660" cy="21441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138F7-C752-413D-8D5F-DFC92BD627D6}">
      <dsp:nvSpPr>
        <dsp:cNvPr id="0" name=""/>
        <dsp:cNvSpPr/>
      </dsp:nvSpPr>
      <dsp:spPr>
        <a:xfrm>
          <a:off x="0" y="747712"/>
          <a:ext cx="2333625" cy="14001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Android</a:t>
          </a:r>
          <a:endParaRPr lang="en-US" sz="3900" kern="1200" dirty="0"/>
        </a:p>
      </dsp:txBody>
      <dsp:txXfrm>
        <a:off x="0" y="747712"/>
        <a:ext cx="2333625" cy="1400175"/>
      </dsp:txXfrm>
    </dsp:sp>
    <dsp:sp modelId="{F3FE26E8-3ECF-43DB-8A47-0F44EB77EFAF}">
      <dsp:nvSpPr>
        <dsp:cNvPr id="0" name=""/>
        <dsp:cNvSpPr/>
      </dsp:nvSpPr>
      <dsp:spPr>
        <a:xfrm>
          <a:off x="2566987" y="747712"/>
          <a:ext cx="2333625" cy="14001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iOS</a:t>
          </a:r>
          <a:endParaRPr lang="en-US" sz="3900" kern="1200" dirty="0"/>
        </a:p>
      </dsp:txBody>
      <dsp:txXfrm>
        <a:off x="2566987" y="747712"/>
        <a:ext cx="2333625" cy="1400175"/>
      </dsp:txXfrm>
    </dsp:sp>
    <dsp:sp modelId="{DD00ECF6-7DD0-4527-893E-9A6A5FEDCCC0}">
      <dsp:nvSpPr>
        <dsp:cNvPr id="0" name=""/>
        <dsp:cNvSpPr/>
      </dsp:nvSpPr>
      <dsp:spPr>
        <a:xfrm>
          <a:off x="5133975" y="747712"/>
          <a:ext cx="2333625" cy="14001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Windows Phone</a:t>
          </a:r>
          <a:endParaRPr lang="en-US" sz="3900" kern="1200" dirty="0"/>
        </a:p>
      </dsp:txBody>
      <dsp:txXfrm>
        <a:off x="5133975" y="747712"/>
        <a:ext cx="2333625" cy="14001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20912-8D9A-492B-894B-23596CF49463}">
      <dsp:nvSpPr>
        <dsp:cNvPr id="0" name=""/>
        <dsp:cNvSpPr/>
      </dsp:nvSpPr>
      <dsp:spPr>
        <a:xfrm>
          <a:off x="1079" y="1061665"/>
          <a:ext cx="4208115" cy="252486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Functions common to most operating systems</a:t>
          </a:r>
          <a:endParaRPr lang="en-US" sz="3200" kern="1200" dirty="0"/>
        </a:p>
      </dsp:txBody>
      <dsp:txXfrm>
        <a:off x="1079" y="1061665"/>
        <a:ext cx="4208115" cy="2524869"/>
      </dsp:txXfrm>
    </dsp:sp>
    <dsp:sp modelId="{DC56688C-631D-4393-9CC5-6661178B67DC}">
      <dsp:nvSpPr>
        <dsp:cNvPr id="0" name=""/>
        <dsp:cNvSpPr/>
      </dsp:nvSpPr>
      <dsp:spPr>
        <a:xfrm>
          <a:off x="4630005" y="1061665"/>
          <a:ext cx="4208115" cy="252486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Variety of desktop operating systems, server operating systems, and mobile operating systems</a:t>
          </a:r>
          <a:endParaRPr lang="en-US" sz="3200" kern="1200" dirty="0"/>
        </a:p>
      </dsp:txBody>
      <dsp:txXfrm>
        <a:off x="4630005" y="1061665"/>
        <a:ext cx="4208115" cy="2524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667256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Explain how an operating system enables users to control a network or administer security</a:t>
          </a:r>
          <a:endParaRPr lang="en-US" sz="2700" kern="1200" dirty="0"/>
        </a:p>
      </dsp:txBody>
      <dsp:txXfrm>
        <a:off x="667256" y="1220"/>
        <a:ext cx="3573660" cy="2144196"/>
      </dsp:txXfrm>
    </dsp:sp>
    <dsp:sp modelId="{04275D85-2C68-446F-AC9A-CB7955A2D516}">
      <dsp:nvSpPr>
        <dsp:cNvPr id="0" name=""/>
        <dsp:cNvSpPr/>
      </dsp:nvSpPr>
      <dsp:spPr>
        <a:xfrm>
          <a:off x="4598283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Summarize the features of several desktop operating systems</a:t>
          </a:r>
          <a:endParaRPr lang="en-US" sz="2700" kern="1200" dirty="0"/>
        </a:p>
      </dsp:txBody>
      <dsp:txXfrm>
        <a:off x="4598283" y="1220"/>
        <a:ext cx="3573660" cy="2144196"/>
      </dsp:txXfrm>
    </dsp:sp>
    <dsp:sp modelId="{C2E2917C-48B3-4B7C-BF1F-AAE1B9ADAEE1}">
      <dsp:nvSpPr>
        <dsp:cNvPr id="0" name=""/>
        <dsp:cNvSpPr/>
      </dsp:nvSpPr>
      <dsp:spPr>
        <a:xfrm>
          <a:off x="667256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Briefly describe various server operating systems</a:t>
          </a:r>
          <a:endParaRPr lang="en-US" sz="2700" kern="1200" dirty="0"/>
        </a:p>
      </dsp:txBody>
      <dsp:txXfrm>
        <a:off x="667256" y="2502783"/>
        <a:ext cx="3573660" cy="2144196"/>
      </dsp:txXfrm>
    </dsp:sp>
    <dsp:sp modelId="{914810D9-0DC1-4E8A-A228-CEAFB8512543}">
      <dsp:nvSpPr>
        <dsp:cNvPr id="0" name=""/>
        <dsp:cNvSpPr/>
      </dsp:nvSpPr>
      <dsp:spPr>
        <a:xfrm>
          <a:off x="4598283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Summarize the features and uses of several mobile operating systems</a:t>
          </a:r>
          <a:endParaRPr lang="en-US" sz="2700" kern="1200" dirty="0"/>
        </a:p>
      </dsp:txBody>
      <dsp:txXfrm>
        <a:off x="4598283" y="2502783"/>
        <a:ext cx="3573660" cy="2144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51301-56CD-4DC2-9166-70B7979B232E}">
      <dsp:nvSpPr>
        <dsp:cNvPr id="0" name=""/>
        <dsp:cNvSpPr/>
      </dsp:nvSpPr>
      <dsp:spPr>
        <a:xfrm>
          <a:off x="102073" y="1116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Start and shut down a computer or mobile device</a:t>
          </a:r>
          <a:endParaRPr lang="en-US" sz="1300" kern="1200" dirty="0"/>
        </a:p>
      </dsp:txBody>
      <dsp:txXfrm>
        <a:off x="148909" y="47952"/>
        <a:ext cx="1505411" cy="865778"/>
      </dsp:txXfrm>
    </dsp:sp>
    <dsp:sp modelId="{5F78F0EB-1D3D-49E9-A075-DA1C2B0B087C}">
      <dsp:nvSpPr>
        <dsp:cNvPr id="0" name=""/>
        <dsp:cNvSpPr/>
      </dsp:nvSpPr>
      <dsp:spPr>
        <a:xfrm>
          <a:off x="1861065" y="1116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261"/>
                <a:satOff val="-366"/>
                <a:lumOff val="2335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3261"/>
                <a:satOff val="-366"/>
                <a:lumOff val="2335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3261"/>
                <a:satOff val="-366"/>
                <a:lumOff val="23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Provide a user interface</a:t>
          </a:r>
          <a:endParaRPr lang="en-US" sz="1300" kern="1200" dirty="0"/>
        </a:p>
      </dsp:txBody>
      <dsp:txXfrm>
        <a:off x="1907901" y="47952"/>
        <a:ext cx="1505411" cy="865778"/>
      </dsp:txXfrm>
    </dsp:sp>
    <dsp:sp modelId="{C2D35DD1-9ACB-431A-8AED-DC83903728AB}">
      <dsp:nvSpPr>
        <dsp:cNvPr id="0" name=""/>
        <dsp:cNvSpPr/>
      </dsp:nvSpPr>
      <dsp:spPr>
        <a:xfrm>
          <a:off x="3620058" y="1116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6522"/>
                <a:satOff val="-732"/>
                <a:lumOff val="4669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6522"/>
                <a:satOff val="-732"/>
                <a:lumOff val="4669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6522"/>
                <a:satOff val="-732"/>
                <a:lumOff val="46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Manage programs</a:t>
          </a:r>
          <a:endParaRPr lang="en-US" sz="1300" kern="1200" dirty="0"/>
        </a:p>
      </dsp:txBody>
      <dsp:txXfrm>
        <a:off x="3666894" y="47952"/>
        <a:ext cx="1505411" cy="865778"/>
      </dsp:txXfrm>
    </dsp:sp>
    <dsp:sp modelId="{9208C6FD-EB52-49F8-8A91-967A39F1083E}">
      <dsp:nvSpPr>
        <dsp:cNvPr id="0" name=""/>
        <dsp:cNvSpPr/>
      </dsp:nvSpPr>
      <dsp:spPr>
        <a:xfrm>
          <a:off x="5379050" y="1116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9783"/>
                <a:satOff val="-1097"/>
                <a:lumOff val="7004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9783"/>
                <a:satOff val="-1097"/>
                <a:lumOff val="7004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9783"/>
                <a:satOff val="-1097"/>
                <a:lumOff val="70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Manage memory</a:t>
          </a:r>
          <a:endParaRPr lang="en-US" sz="1300" kern="1200" dirty="0"/>
        </a:p>
      </dsp:txBody>
      <dsp:txXfrm>
        <a:off x="5425886" y="47952"/>
        <a:ext cx="1505411" cy="865778"/>
      </dsp:txXfrm>
    </dsp:sp>
    <dsp:sp modelId="{25EBB903-9C38-479C-A60E-428584639E29}">
      <dsp:nvSpPr>
        <dsp:cNvPr id="0" name=""/>
        <dsp:cNvSpPr/>
      </dsp:nvSpPr>
      <dsp:spPr>
        <a:xfrm>
          <a:off x="7138042" y="1116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3044"/>
                <a:satOff val="-1463"/>
                <a:lumOff val="9338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13044"/>
                <a:satOff val="-1463"/>
                <a:lumOff val="9338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13044"/>
                <a:satOff val="-1463"/>
                <a:lumOff val="93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Coordinate tasks</a:t>
          </a:r>
          <a:endParaRPr lang="en-US" sz="1300" kern="1200" dirty="0"/>
        </a:p>
      </dsp:txBody>
      <dsp:txXfrm>
        <a:off x="7184878" y="47952"/>
        <a:ext cx="1505411" cy="865778"/>
      </dsp:txXfrm>
    </dsp:sp>
    <dsp:sp modelId="{60955569-A30E-4A3F-957A-07852ED12309}">
      <dsp:nvSpPr>
        <dsp:cNvPr id="0" name=""/>
        <dsp:cNvSpPr/>
      </dsp:nvSpPr>
      <dsp:spPr>
        <a:xfrm>
          <a:off x="102073" y="1120474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6305"/>
                <a:satOff val="-1829"/>
                <a:lumOff val="11673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16305"/>
                <a:satOff val="-1829"/>
                <a:lumOff val="11673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16305"/>
                <a:satOff val="-1829"/>
                <a:lumOff val="116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Configure devices</a:t>
          </a:r>
          <a:endParaRPr lang="en-US" sz="1300" kern="1200" dirty="0"/>
        </a:p>
      </dsp:txBody>
      <dsp:txXfrm>
        <a:off x="148909" y="1167310"/>
        <a:ext cx="1505411" cy="865778"/>
      </dsp:txXfrm>
    </dsp:sp>
    <dsp:sp modelId="{AF562479-5CBE-4F46-9367-9B29C9349CCA}">
      <dsp:nvSpPr>
        <dsp:cNvPr id="0" name=""/>
        <dsp:cNvSpPr/>
      </dsp:nvSpPr>
      <dsp:spPr>
        <a:xfrm>
          <a:off x="1861065" y="1120474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9567"/>
                <a:satOff val="-2195"/>
                <a:lumOff val="14007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19567"/>
                <a:satOff val="-2195"/>
                <a:lumOff val="14007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19567"/>
                <a:satOff val="-2195"/>
                <a:lumOff val="14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Monitor performance</a:t>
          </a:r>
          <a:endParaRPr lang="en-US" sz="1300" kern="1200" dirty="0"/>
        </a:p>
      </dsp:txBody>
      <dsp:txXfrm>
        <a:off x="1907901" y="1167310"/>
        <a:ext cx="1505411" cy="865778"/>
      </dsp:txXfrm>
    </dsp:sp>
    <dsp:sp modelId="{076E6D17-913D-4B96-8E56-780BA1277C16}">
      <dsp:nvSpPr>
        <dsp:cNvPr id="0" name=""/>
        <dsp:cNvSpPr/>
      </dsp:nvSpPr>
      <dsp:spPr>
        <a:xfrm>
          <a:off x="3620058" y="1120474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2828"/>
                <a:satOff val="-2561"/>
                <a:lumOff val="16342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22828"/>
                <a:satOff val="-2561"/>
                <a:lumOff val="16342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22828"/>
                <a:satOff val="-2561"/>
                <a:lumOff val="163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Establish an Internet connection</a:t>
          </a:r>
          <a:endParaRPr lang="en-US" sz="1300" kern="1200" dirty="0"/>
        </a:p>
      </dsp:txBody>
      <dsp:txXfrm>
        <a:off x="3666894" y="1167310"/>
        <a:ext cx="1505411" cy="865778"/>
      </dsp:txXfrm>
    </dsp:sp>
    <dsp:sp modelId="{6AF31FB4-A620-4F5F-AA6A-CEBC89873331}">
      <dsp:nvSpPr>
        <dsp:cNvPr id="0" name=""/>
        <dsp:cNvSpPr/>
      </dsp:nvSpPr>
      <dsp:spPr>
        <a:xfrm>
          <a:off x="5379050" y="1120474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6089"/>
                <a:satOff val="-2927"/>
                <a:lumOff val="18676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26089"/>
                <a:satOff val="-2927"/>
                <a:lumOff val="18676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26089"/>
                <a:satOff val="-2927"/>
                <a:lumOff val="186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Provide file management and other device or media-related tasks</a:t>
          </a:r>
          <a:endParaRPr lang="en-US" sz="1300" kern="1200" dirty="0"/>
        </a:p>
      </dsp:txBody>
      <dsp:txXfrm>
        <a:off x="5425886" y="1167310"/>
        <a:ext cx="1505411" cy="865778"/>
      </dsp:txXfrm>
    </dsp:sp>
    <dsp:sp modelId="{A6505D82-75AA-4E62-8C11-F72FF038E790}">
      <dsp:nvSpPr>
        <dsp:cNvPr id="0" name=""/>
        <dsp:cNvSpPr/>
      </dsp:nvSpPr>
      <dsp:spPr>
        <a:xfrm>
          <a:off x="7138042" y="1120474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9350"/>
                <a:satOff val="-3292"/>
                <a:lumOff val="21011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29350"/>
                <a:satOff val="-3292"/>
                <a:lumOff val="21011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29350"/>
                <a:satOff val="-3292"/>
                <a:lumOff val="210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Updating operating system software</a:t>
          </a:r>
          <a:endParaRPr lang="en-US" sz="1300" kern="1200" dirty="0"/>
        </a:p>
      </dsp:txBody>
      <dsp:txXfrm>
        <a:off x="7184878" y="1167310"/>
        <a:ext cx="1505411" cy="865778"/>
      </dsp:txXfrm>
    </dsp:sp>
    <dsp:sp modelId="{835AEB78-9258-4204-B8E8-F57A98DDDC34}">
      <dsp:nvSpPr>
        <dsp:cNvPr id="0" name=""/>
        <dsp:cNvSpPr/>
      </dsp:nvSpPr>
      <dsp:spPr>
        <a:xfrm>
          <a:off x="2740562" y="2239833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2611"/>
                <a:satOff val="-3658"/>
                <a:lumOff val="23345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32611"/>
                <a:satOff val="-3658"/>
                <a:lumOff val="23345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32611"/>
                <a:satOff val="-3658"/>
                <a:lumOff val="233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 a network</a:t>
          </a:r>
          <a:endParaRPr lang="en-US" sz="1300" kern="1200" dirty="0"/>
        </a:p>
      </dsp:txBody>
      <dsp:txXfrm>
        <a:off x="2787398" y="2286669"/>
        <a:ext cx="1505411" cy="865778"/>
      </dsp:txXfrm>
    </dsp:sp>
    <dsp:sp modelId="{38723709-A0F5-46C8-9137-61F819BAD77C}">
      <dsp:nvSpPr>
        <dsp:cNvPr id="0" name=""/>
        <dsp:cNvSpPr/>
      </dsp:nvSpPr>
      <dsp:spPr>
        <a:xfrm>
          <a:off x="4499554" y="2239833"/>
          <a:ext cx="1599083" cy="95945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-35872"/>
                <a:satOff val="-4024"/>
                <a:lumOff val="2568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Administer security</a:t>
          </a:r>
          <a:endParaRPr lang="en-US" sz="1300" kern="1200" dirty="0"/>
        </a:p>
      </dsp:txBody>
      <dsp:txXfrm>
        <a:off x="4546390" y="2286669"/>
        <a:ext cx="1505411" cy="8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C56FD-9029-45AA-AA98-0BE360FDEC4E}">
      <dsp:nvSpPr>
        <dsp:cNvPr id="0" name=""/>
        <dsp:cNvSpPr/>
      </dsp:nvSpPr>
      <dsp:spPr>
        <a:xfrm>
          <a:off x="1023" y="479263"/>
          <a:ext cx="3990454" cy="23942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Sleep mode saves any open documents running programs or apps to RAM, turns off all unneeded functions, and then places the computer in a low-power state</a:t>
          </a:r>
          <a:endParaRPr lang="en-US" sz="2400" kern="1200" dirty="0"/>
        </a:p>
      </dsp:txBody>
      <dsp:txXfrm>
        <a:off x="1023" y="479263"/>
        <a:ext cx="3990454" cy="2394272"/>
      </dsp:txXfrm>
    </dsp:sp>
    <dsp:sp modelId="{97DF73EE-3C44-4DC9-B993-1C5FD7BD8E2E}">
      <dsp:nvSpPr>
        <dsp:cNvPr id="0" name=""/>
        <dsp:cNvSpPr/>
      </dsp:nvSpPr>
      <dsp:spPr>
        <a:xfrm>
          <a:off x="4390522" y="479263"/>
          <a:ext cx="3990454" cy="23942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Hibernate mode saves any open documents and running programs or apps to an internal hard drive before removing power from the computer or device</a:t>
          </a:r>
          <a:endParaRPr lang="en-US" sz="2400" kern="1200" dirty="0"/>
        </a:p>
      </dsp:txBody>
      <dsp:txXfrm>
        <a:off x="4390522" y="479263"/>
        <a:ext cx="3990454" cy="2394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0CAE4-C2CE-4193-A5AD-80BF1B44F395}">
      <dsp:nvSpPr>
        <dsp:cNvPr id="0" name=""/>
        <dsp:cNvSpPr/>
      </dsp:nvSpPr>
      <dsp:spPr>
        <a:xfrm>
          <a:off x="0" y="931068"/>
          <a:ext cx="2738437" cy="1643062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Single tasking and multitasking</a:t>
          </a:r>
          <a:endParaRPr lang="en-US" sz="3300" kern="1200" dirty="0"/>
        </a:p>
      </dsp:txBody>
      <dsp:txXfrm>
        <a:off x="0" y="931068"/>
        <a:ext cx="2738437" cy="1643062"/>
      </dsp:txXfrm>
    </dsp:sp>
    <dsp:sp modelId="{E3BB93A9-18B3-4308-AE18-881A730232AA}">
      <dsp:nvSpPr>
        <dsp:cNvPr id="0" name=""/>
        <dsp:cNvSpPr/>
      </dsp:nvSpPr>
      <dsp:spPr>
        <a:xfrm>
          <a:off x="3012281" y="931068"/>
          <a:ext cx="2738437" cy="1643062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39623"/>
                <a:satOff val="-4225"/>
                <a:lumOff val="27741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-139623"/>
                <a:satOff val="-4225"/>
                <a:lumOff val="27741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-139623"/>
                <a:satOff val="-4225"/>
                <a:lumOff val="27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Foreground and background</a:t>
          </a:r>
          <a:endParaRPr lang="en-US" sz="3300" kern="1200" dirty="0"/>
        </a:p>
      </dsp:txBody>
      <dsp:txXfrm>
        <a:off x="3012281" y="931068"/>
        <a:ext cx="2738437" cy="1643062"/>
      </dsp:txXfrm>
    </dsp:sp>
    <dsp:sp modelId="{070D84D5-1DE7-4F45-BED1-D8D86479413F}">
      <dsp:nvSpPr>
        <dsp:cNvPr id="0" name=""/>
        <dsp:cNvSpPr/>
      </dsp:nvSpPr>
      <dsp:spPr>
        <a:xfrm>
          <a:off x="6024562" y="931068"/>
          <a:ext cx="2738437" cy="1643062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39623"/>
                <a:satOff val="-4225"/>
                <a:lumOff val="27741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-139623"/>
                <a:satOff val="-4225"/>
                <a:lumOff val="27741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-139623"/>
                <a:satOff val="-4225"/>
                <a:lumOff val="27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Single user and multiuser</a:t>
          </a:r>
          <a:endParaRPr lang="en-US" sz="3300" kern="1200" dirty="0"/>
        </a:p>
      </dsp:txBody>
      <dsp:txXfrm>
        <a:off x="6024562" y="931068"/>
        <a:ext cx="2738437" cy="1643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A5A27-5EAD-46B6-98D7-D43201E77A45}">
      <dsp:nvSpPr>
        <dsp:cNvPr id="0" name=""/>
        <dsp:cNvSpPr/>
      </dsp:nvSpPr>
      <dsp:spPr>
        <a:xfrm>
          <a:off x="1079" y="1061665"/>
          <a:ext cx="4208115" cy="25248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 </a:t>
          </a:r>
          <a:r>
            <a:rPr lang="en-US" sz="3200" b="1" kern="1200" dirty="0" smtClean="0"/>
            <a:t>driver</a:t>
          </a:r>
          <a:r>
            <a:rPr lang="en-US" sz="3200" b="0" kern="1200" dirty="0" smtClean="0"/>
            <a:t> is a small program that tells the operating system how to communicate with a specific device</a:t>
          </a:r>
          <a:endParaRPr lang="en-US" sz="3200" kern="1200" dirty="0"/>
        </a:p>
      </dsp:txBody>
      <dsp:txXfrm>
        <a:off x="1079" y="1061665"/>
        <a:ext cx="4208115" cy="2524869"/>
      </dsp:txXfrm>
    </dsp:sp>
    <dsp:sp modelId="{AA656B0B-349F-4487-BD89-F4C5908163A2}">
      <dsp:nvSpPr>
        <dsp:cNvPr id="0" name=""/>
        <dsp:cNvSpPr/>
      </dsp:nvSpPr>
      <dsp:spPr>
        <a:xfrm>
          <a:off x="4630005" y="1061665"/>
          <a:ext cx="4208115" cy="25248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Plug and Play automatically configures new devices as you install or connect them</a:t>
          </a:r>
          <a:endParaRPr lang="en-US" sz="3200" b="0" kern="1200" dirty="0"/>
        </a:p>
      </dsp:txBody>
      <dsp:txXfrm>
        <a:off x="4630005" y="1061665"/>
        <a:ext cx="4208115" cy="2524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4406A-B48E-447C-836E-A91E8BD88386}">
      <dsp:nvSpPr>
        <dsp:cNvPr id="0" name=""/>
        <dsp:cNvSpPr/>
      </dsp:nvSpPr>
      <dsp:spPr>
        <a:xfrm>
          <a:off x="3021" y="536949"/>
          <a:ext cx="1635769" cy="981461"/>
        </a:xfrm>
        <a:prstGeom prst="round2Same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Manager</a:t>
          </a:r>
          <a:endParaRPr lang="en-US" sz="2000" kern="1200" dirty="0"/>
        </a:p>
      </dsp:txBody>
      <dsp:txXfrm>
        <a:off x="50932" y="584860"/>
        <a:ext cx="1539947" cy="933550"/>
      </dsp:txXfrm>
    </dsp:sp>
    <dsp:sp modelId="{6C8FAD92-37C2-41F4-AA07-E91A21A55256}">
      <dsp:nvSpPr>
        <dsp:cNvPr id="0" name=""/>
        <dsp:cNvSpPr/>
      </dsp:nvSpPr>
      <dsp:spPr>
        <a:xfrm>
          <a:off x="1802368" y="536949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9618"/>
                <a:satOff val="-485"/>
                <a:lumOff val="2776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9618"/>
                <a:satOff val="-485"/>
                <a:lumOff val="2776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9618"/>
                <a:satOff val="-485"/>
                <a:lumOff val="27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Search</a:t>
          </a:r>
          <a:endParaRPr lang="en-US" sz="2000" kern="1200" dirty="0"/>
        </a:p>
      </dsp:txBody>
      <dsp:txXfrm>
        <a:off x="1802368" y="536949"/>
        <a:ext cx="1635769" cy="981461"/>
      </dsp:txXfrm>
    </dsp:sp>
    <dsp:sp modelId="{C788959A-DC08-4970-BB21-78BF5AD4E407}">
      <dsp:nvSpPr>
        <dsp:cNvPr id="0" name=""/>
        <dsp:cNvSpPr/>
      </dsp:nvSpPr>
      <dsp:spPr>
        <a:xfrm>
          <a:off x="3601715" y="536949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39235"/>
                <a:satOff val="-970"/>
                <a:lumOff val="555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39235"/>
                <a:satOff val="-970"/>
                <a:lumOff val="555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39235"/>
                <a:satOff val="-970"/>
                <a:lumOff val="5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 Viewer</a:t>
          </a:r>
          <a:endParaRPr lang="en-US" sz="2000" kern="1200" dirty="0"/>
        </a:p>
      </dsp:txBody>
      <dsp:txXfrm>
        <a:off x="3601715" y="536949"/>
        <a:ext cx="1635769" cy="981461"/>
      </dsp:txXfrm>
    </dsp:sp>
    <dsp:sp modelId="{31108C96-CFB1-4954-B49A-B4BA5E27D80B}">
      <dsp:nvSpPr>
        <dsp:cNvPr id="0" name=""/>
        <dsp:cNvSpPr/>
      </dsp:nvSpPr>
      <dsp:spPr>
        <a:xfrm>
          <a:off x="5401061" y="536949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Uninstaller</a:t>
          </a:r>
          <a:endParaRPr lang="en-US" sz="2000" kern="1200" dirty="0"/>
        </a:p>
      </dsp:txBody>
      <dsp:txXfrm>
        <a:off x="5401061" y="536949"/>
        <a:ext cx="1635769" cy="981461"/>
      </dsp:txXfrm>
    </dsp:sp>
    <dsp:sp modelId="{A248C2F3-D6A1-49DC-8E0D-85ACA97C688B}">
      <dsp:nvSpPr>
        <dsp:cNvPr id="0" name=""/>
        <dsp:cNvSpPr/>
      </dsp:nvSpPr>
      <dsp:spPr>
        <a:xfrm>
          <a:off x="7200408" y="536949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78470"/>
                <a:satOff val="-1940"/>
                <a:lumOff val="11106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78470"/>
                <a:satOff val="-1940"/>
                <a:lumOff val="11106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78470"/>
                <a:satOff val="-1940"/>
                <a:lumOff val="111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Disk Cleanup</a:t>
          </a:r>
          <a:endParaRPr lang="en-US" sz="2000" kern="1200" dirty="0"/>
        </a:p>
      </dsp:txBody>
      <dsp:txXfrm>
        <a:off x="7200408" y="536949"/>
        <a:ext cx="1635769" cy="981461"/>
      </dsp:txXfrm>
    </dsp:sp>
    <dsp:sp modelId="{4E29E113-2602-4A7C-AC55-EEAB03FB427A}">
      <dsp:nvSpPr>
        <dsp:cNvPr id="0" name=""/>
        <dsp:cNvSpPr/>
      </dsp:nvSpPr>
      <dsp:spPr>
        <a:xfrm>
          <a:off x="3021" y="1681988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98088"/>
                <a:satOff val="-2425"/>
                <a:lumOff val="13882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98088"/>
                <a:satOff val="-2425"/>
                <a:lumOff val="13882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98088"/>
                <a:satOff val="-2425"/>
                <a:lumOff val="138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Disk Defragmenter</a:t>
          </a:r>
          <a:endParaRPr lang="en-US" sz="2000" kern="1200" dirty="0"/>
        </a:p>
      </dsp:txBody>
      <dsp:txXfrm>
        <a:off x="3021" y="1681988"/>
        <a:ext cx="1635769" cy="981461"/>
      </dsp:txXfrm>
    </dsp:sp>
    <dsp:sp modelId="{6EC1D536-29BB-4608-A470-9E9902E1CA23}">
      <dsp:nvSpPr>
        <dsp:cNvPr id="0" name=""/>
        <dsp:cNvSpPr/>
      </dsp:nvSpPr>
      <dsp:spPr>
        <a:xfrm>
          <a:off x="1802368" y="1681988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Screen Saver</a:t>
          </a:r>
          <a:endParaRPr lang="en-US" sz="2000" kern="1200" dirty="0"/>
        </a:p>
      </dsp:txBody>
      <dsp:txXfrm>
        <a:off x="1802368" y="1681988"/>
        <a:ext cx="1635769" cy="981461"/>
      </dsp:txXfrm>
    </dsp:sp>
    <dsp:sp modelId="{A26CC2DB-3CC6-4D7C-A3DE-640616E638FF}">
      <dsp:nvSpPr>
        <dsp:cNvPr id="0" name=""/>
        <dsp:cNvSpPr/>
      </dsp:nvSpPr>
      <dsp:spPr>
        <a:xfrm>
          <a:off x="3601715" y="1681988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7323"/>
                <a:satOff val="-3395"/>
                <a:lumOff val="19435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7323"/>
                <a:satOff val="-3395"/>
                <a:lumOff val="19435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7323"/>
                <a:satOff val="-3395"/>
                <a:lumOff val="194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Compression</a:t>
          </a:r>
          <a:endParaRPr lang="en-US" sz="2000" kern="1200" dirty="0"/>
        </a:p>
      </dsp:txBody>
      <dsp:txXfrm>
        <a:off x="3601715" y="1681988"/>
        <a:ext cx="1635769" cy="981461"/>
      </dsp:txXfrm>
    </dsp:sp>
    <dsp:sp modelId="{019E64A7-7B08-4D51-8241-5E78EA0403B2}">
      <dsp:nvSpPr>
        <dsp:cNvPr id="0" name=""/>
        <dsp:cNvSpPr/>
      </dsp:nvSpPr>
      <dsp:spPr>
        <a:xfrm>
          <a:off x="5401061" y="1681988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56940"/>
                <a:satOff val="-3880"/>
                <a:lumOff val="22212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56940"/>
                <a:satOff val="-3880"/>
                <a:lumOff val="22212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56940"/>
                <a:satOff val="-3880"/>
                <a:lumOff val="222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PC Maintenance</a:t>
          </a:r>
          <a:endParaRPr lang="en-US" sz="2000" kern="1200" dirty="0"/>
        </a:p>
      </dsp:txBody>
      <dsp:txXfrm>
        <a:off x="5401061" y="1681988"/>
        <a:ext cx="1635769" cy="981461"/>
      </dsp:txXfrm>
    </dsp:sp>
    <dsp:sp modelId="{6E9A640F-2505-42BC-90E4-0C01892C67AB}">
      <dsp:nvSpPr>
        <dsp:cNvPr id="0" name=""/>
        <dsp:cNvSpPr/>
      </dsp:nvSpPr>
      <dsp:spPr>
        <a:xfrm>
          <a:off x="7200408" y="1681988"/>
          <a:ext cx="1635769" cy="98146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Backup and Restore</a:t>
          </a:r>
          <a:endParaRPr lang="en-US" sz="2000" kern="1200" dirty="0"/>
        </a:p>
      </dsp:txBody>
      <dsp:txXfrm>
        <a:off x="7200408" y="1681988"/>
        <a:ext cx="1635769" cy="9814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395C9-8D90-4008-A6E3-40B266F8125D}">
      <dsp:nvSpPr>
        <dsp:cNvPr id="0" name=""/>
        <dsp:cNvSpPr/>
      </dsp:nvSpPr>
      <dsp:spPr>
        <a:xfrm>
          <a:off x="0" y="33337"/>
          <a:ext cx="2000250" cy="120015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Windows</a:t>
          </a:r>
          <a:endParaRPr lang="en-US" sz="3300" kern="1200" dirty="0"/>
        </a:p>
      </dsp:txBody>
      <dsp:txXfrm>
        <a:off x="0" y="33337"/>
        <a:ext cx="2000250" cy="1200150"/>
      </dsp:txXfrm>
    </dsp:sp>
    <dsp:sp modelId="{DB78935A-91D3-4922-B119-8D867CE32507}">
      <dsp:nvSpPr>
        <dsp:cNvPr id="0" name=""/>
        <dsp:cNvSpPr/>
      </dsp:nvSpPr>
      <dsp:spPr>
        <a:xfrm>
          <a:off x="2200275" y="33337"/>
          <a:ext cx="2000250" cy="120015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Mac OS</a:t>
          </a:r>
          <a:endParaRPr lang="en-US" sz="3300" kern="1200" dirty="0"/>
        </a:p>
      </dsp:txBody>
      <dsp:txXfrm>
        <a:off x="2200275" y="33337"/>
        <a:ext cx="2000250" cy="1200150"/>
      </dsp:txXfrm>
    </dsp:sp>
    <dsp:sp modelId="{5EFDB73B-AF04-4B17-9A34-1D2B322C37E2}">
      <dsp:nvSpPr>
        <dsp:cNvPr id="0" name=""/>
        <dsp:cNvSpPr/>
      </dsp:nvSpPr>
      <dsp:spPr>
        <a:xfrm>
          <a:off x="4400550" y="33337"/>
          <a:ext cx="2000250" cy="120015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UNIX</a:t>
          </a:r>
          <a:endParaRPr lang="en-US" sz="3300" kern="1200" dirty="0"/>
        </a:p>
      </dsp:txBody>
      <dsp:txXfrm>
        <a:off x="4400550" y="33337"/>
        <a:ext cx="2000250" cy="1200150"/>
      </dsp:txXfrm>
    </dsp:sp>
    <dsp:sp modelId="{12579BF5-E81C-47EE-AEB1-BF844E5A2B51}">
      <dsp:nvSpPr>
        <dsp:cNvPr id="0" name=""/>
        <dsp:cNvSpPr/>
      </dsp:nvSpPr>
      <dsp:spPr>
        <a:xfrm>
          <a:off x="1100137" y="1433512"/>
          <a:ext cx="2000250" cy="120015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Linux</a:t>
          </a:r>
          <a:endParaRPr lang="en-US" sz="3300" kern="1200" dirty="0"/>
        </a:p>
      </dsp:txBody>
      <dsp:txXfrm>
        <a:off x="1100137" y="1433512"/>
        <a:ext cx="2000250" cy="1200150"/>
      </dsp:txXfrm>
    </dsp:sp>
    <dsp:sp modelId="{4ACA7993-03C8-4391-BC25-33C62C9B3E68}">
      <dsp:nvSpPr>
        <dsp:cNvPr id="0" name=""/>
        <dsp:cNvSpPr/>
      </dsp:nvSpPr>
      <dsp:spPr>
        <a:xfrm>
          <a:off x="3300412" y="1433512"/>
          <a:ext cx="2000250" cy="120015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Chrome OS</a:t>
          </a:r>
          <a:endParaRPr lang="en-US" sz="3300" kern="1200" dirty="0"/>
        </a:p>
      </dsp:txBody>
      <dsp:txXfrm>
        <a:off x="3300412" y="1433512"/>
        <a:ext cx="2000250" cy="12001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F6971-0E8A-462C-BE73-CA02F4C0FA83}">
      <dsp:nvSpPr>
        <dsp:cNvPr id="0" name=""/>
        <dsp:cNvSpPr/>
      </dsp:nvSpPr>
      <dsp:spPr>
        <a:xfrm>
          <a:off x="0" y="0"/>
          <a:ext cx="6781800" cy="2067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A52439"/>
              </a:solidFill>
            </a:rPr>
            <a:t>UNIX</a:t>
          </a:r>
          <a:r>
            <a:rPr lang="en-US" sz="3400" b="0" kern="1200" dirty="0" smtClean="0">
              <a:solidFill>
                <a:srgbClr val="A52439"/>
              </a:solidFill>
            </a:rPr>
            <a:t> </a:t>
          </a:r>
          <a:r>
            <a:rPr lang="en-US" sz="3400" b="0" kern="1200" dirty="0" smtClean="0"/>
            <a:t>is a multitasking operating system developed in the early 1970s</a:t>
          </a:r>
          <a:endParaRPr lang="en-US" sz="3400" b="1" kern="1200" dirty="0"/>
        </a:p>
      </dsp:txBody>
      <dsp:txXfrm>
        <a:off x="1563138" y="0"/>
        <a:ext cx="5218661" cy="2067780"/>
      </dsp:txXfrm>
    </dsp:sp>
    <dsp:sp modelId="{C56A6217-3179-472B-859C-F08AD73B2175}">
      <dsp:nvSpPr>
        <dsp:cNvPr id="0" name=""/>
        <dsp:cNvSpPr/>
      </dsp:nvSpPr>
      <dsp:spPr>
        <a:xfrm>
          <a:off x="206778" y="206778"/>
          <a:ext cx="1356360" cy="16542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AE0490-E6B4-4ECC-9511-726FCE4185A3}">
      <dsp:nvSpPr>
        <dsp:cNvPr id="0" name=""/>
        <dsp:cNvSpPr/>
      </dsp:nvSpPr>
      <dsp:spPr>
        <a:xfrm>
          <a:off x="0" y="2274558"/>
          <a:ext cx="6781800" cy="2067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A52439"/>
              </a:solidFill>
            </a:rPr>
            <a:t>Linux</a:t>
          </a:r>
          <a:r>
            <a:rPr lang="en-US" sz="3400" b="0" kern="1200" dirty="0" smtClean="0">
              <a:solidFill>
                <a:srgbClr val="A52439"/>
              </a:solidFill>
            </a:rPr>
            <a:t> </a:t>
          </a:r>
          <a:r>
            <a:rPr lang="en-US" sz="3400" b="0" kern="1200" dirty="0" smtClean="0"/>
            <a:t>is a popular, multitasking UNIX-based operating system</a:t>
          </a:r>
          <a:endParaRPr lang="en-US" sz="3400" b="1" kern="1200" dirty="0"/>
        </a:p>
      </dsp:txBody>
      <dsp:txXfrm>
        <a:off x="1563138" y="2274558"/>
        <a:ext cx="5218661" cy="2067780"/>
      </dsp:txXfrm>
    </dsp:sp>
    <dsp:sp modelId="{887F8F5A-597F-48C5-810B-050A58A31833}">
      <dsp:nvSpPr>
        <dsp:cNvPr id="0" name=""/>
        <dsp:cNvSpPr/>
      </dsp:nvSpPr>
      <dsp:spPr>
        <a:xfrm>
          <a:off x="206778" y="2481336"/>
          <a:ext cx="1356360" cy="16542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7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1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2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55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8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3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9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267200"/>
            <a:ext cx="36181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Chapter 9</a:t>
            </a:r>
          </a:p>
          <a:p>
            <a:pPr algn="ctr"/>
            <a:endParaRPr lang="en-US" sz="2400" dirty="0" smtClean="0">
              <a:latin typeface="Arial Black" pitchFamily="34" charset="0"/>
            </a:endParaRPr>
          </a:p>
          <a:p>
            <a:pPr algn="ctr"/>
            <a:r>
              <a:rPr lang="en-US" sz="2800" dirty="0" smtClean="0">
                <a:latin typeface="Arial Black" pitchFamily="34" charset="0"/>
              </a:rPr>
              <a:t>Operating Systems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954396"/>
            <a:ext cx="899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</a:t>
            </a:r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Computers</a:t>
            </a:r>
            <a:b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Enhanced</a:t>
            </a:r>
            <a:r>
              <a:rPr lang="en-US" sz="4000" baseline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 Edition ©2017</a:t>
            </a:r>
            <a:endParaRPr lang="en-US" sz="4000" dirty="0" smtClean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000" b="0" i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03" y="3475127"/>
            <a:ext cx="5507967" cy="296913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A52439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 operating system handles programs directly affects your productivity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415 - 416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66739121"/>
              </p:ext>
            </p:extLst>
          </p:nvPr>
        </p:nvGraphicFramePr>
        <p:xfrm>
          <a:off x="152400" y="2743200"/>
          <a:ext cx="8763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415</a:t>
            </a:r>
          </a:p>
          <a:p>
            <a:r>
              <a:rPr lang="en-US" dirty="0" smtClean="0"/>
              <a:t>Figure 9-5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27" y="1600200"/>
            <a:ext cx="7472145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Memory management </a:t>
            </a:r>
            <a:r>
              <a:rPr lang="en-US" sz="2800" dirty="0" smtClean="0"/>
              <a:t>optimizes the use of the computer or device’s internal memory</a:t>
            </a:r>
          </a:p>
          <a:p>
            <a:r>
              <a:rPr lang="en-US" sz="2800" b="1" dirty="0" smtClean="0">
                <a:solidFill>
                  <a:srgbClr val="A52439"/>
                </a:solidFill>
              </a:rPr>
              <a:t>Virtual memory</a:t>
            </a:r>
            <a:r>
              <a:rPr lang="en-US" sz="2800" dirty="0" smtClean="0">
                <a:solidFill>
                  <a:srgbClr val="A52439"/>
                </a:solidFill>
              </a:rPr>
              <a:t> </a:t>
            </a:r>
            <a:r>
              <a:rPr lang="en-US" sz="2800" dirty="0" smtClean="0"/>
              <a:t>is a portion of a storage medium functioning as additional RAM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416 - 417</a:t>
            </a:r>
          </a:p>
          <a:p>
            <a:r>
              <a:rPr lang="en-US" dirty="0" smtClean="0"/>
              <a:t>Figure 9-8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505200"/>
            <a:ext cx="4343400" cy="2684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determines the order in which tasks are processed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418 – 419</a:t>
            </a:r>
          </a:p>
          <a:p>
            <a:r>
              <a:rPr lang="en-US" dirty="0" smtClean="0"/>
              <a:t>Figure 9-9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6248400" cy="334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92956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419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A52439"/>
                </a:solidFill>
              </a:rPr>
              <a:t>performance monitor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is a program that assesses and reports information about various computer resources and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420</a:t>
            </a:r>
          </a:p>
          <a:p>
            <a:r>
              <a:rPr lang="en-US" dirty="0" smtClean="0"/>
              <a:t>Figure 9-10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09" y="3124200"/>
            <a:ext cx="3837781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typically provide a means to establish Internet 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420</a:t>
            </a:r>
          </a:p>
          <a:p>
            <a:r>
              <a:rPr lang="en-US" dirty="0" smtClean="0"/>
              <a:t>Figure 9-11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0" y="2743200"/>
            <a:ext cx="8515980" cy="3334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programs, including operating systems, include an </a:t>
            </a:r>
            <a:r>
              <a:rPr lang="en-US" b="1" dirty="0" smtClean="0">
                <a:solidFill>
                  <a:srgbClr val="A52439"/>
                </a:solidFill>
              </a:rPr>
              <a:t>automatic update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feature that regularly provides new features or corrections to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421</a:t>
            </a:r>
          </a:p>
          <a:p>
            <a:r>
              <a:rPr lang="en-US" dirty="0" smtClean="0"/>
              <a:t>Figure 9-12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167256"/>
            <a:ext cx="2057400" cy="30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often provide users with a variety of tools related to managing a computer, its devices, or its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422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59214902"/>
              </p:ext>
            </p:extLst>
          </p:nvPr>
        </p:nvGraphicFramePr>
        <p:xfrm>
          <a:off x="152400" y="3124200"/>
          <a:ext cx="8839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operating systems are designed to work with a server on a network</a:t>
            </a:r>
          </a:p>
          <a:p>
            <a:r>
              <a:rPr lang="en-US" dirty="0" smtClean="0"/>
              <a:t>These multiuser operating systems allow multiple users to share a printer, Internet access, files, and programs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network administrator uses the server operating system to:</a:t>
            </a:r>
          </a:p>
          <a:p>
            <a:pPr lvl="1"/>
            <a:r>
              <a:rPr lang="en-US" dirty="0" smtClean="0"/>
              <a:t>Add and remove users, computers, and other devices</a:t>
            </a:r>
          </a:p>
          <a:p>
            <a:pPr lvl="1"/>
            <a:r>
              <a:rPr lang="en-US" dirty="0" smtClean="0"/>
              <a:t>Configure the network, install software and administer network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423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04983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410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user account enables a use to </a:t>
            </a:r>
            <a:r>
              <a:rPr lang="en-US" b="1" dirty="0" smtClean="0">
                <a:solidFill>
                  <a:srgbClr val="A52439"/>
                </a:solidFill>
              </a:rPr>
              <a:t>sign in </a:t>
            </a:r>
            <a:r>
              <a:rPr lang="en-US" dirty="0" smtClean="0"/>
              <a:t>to, or access resources on, a network or computer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A52439"/>
                </a:solidFill>
              </a:rPr>
              <a:t>user name</a:t>
            </a:r>
            <a:r>
              <a:rPr lang="en-US" dirty="0" smtClean="0"/>
              <a:t>, or user ID, identifies a specific user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A52439"/>
                </a:solidFill>
              </a:rPr>
              <a:t>password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is a private combination of characters associated with the user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423 - 424</a:t>
            </a:r>
          </a:p>
          <a:p>
            <a:r>
              <a:rPr lang="en-US" dirty="0" smtClean="0"/>
              <a:t>Figure 9-13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94372"/>
            <a:ext cx="4038600" cy="213761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425</a:t>
            </a:r>
          </a:p>
          <a:p>
            <a:r>
              <a:rPr lang="en-US" dirty="0" smtClean="0"/>
              <a:t>Table 9-2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53" y="1600200"/>
            <a:ext cx="3340893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A52439"/>
                </a:solidFill>
              </a:rPr>
              <a:t>desktop operating system</a:t>
            </a:r>
            <a:r>
              <a:rPr lang="en-US" dirty="0" smtClean="0">
                <a:solidFill>
                  <a:srgbClr val="67588E"/>
                </a:solidFill>
              </a:rPr>
              <a:t> </a:t>
            </a:r>
            <a:r>
              <a:rPr lang="en-US" dirty="0" smtClean="0"/>
              <a:t>is a complete operating system that works on desktops, laptops, and some tablets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426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7124236"/>
              </p:ext>
            </p:extLst>
          </p:nvPr>
        </p:nvGraphicFramePr>
        <p:xfrm>
          <a:off x="1371600" y="3581400"/>
          <a:ext cx="6400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latest versions of Windows offer these features</a:t>
            </a:r>
          </a:p>
          <a:p>
            <a:pPr lvl="1"/>
            <a:r>
              <a:rPr lang="en-US" dirty="0" smtClean="0"/>
              <a:t>Uses tiles to access apps</a:t>
            </a:r>
          </a:p>
          <a:p>
            <a:pPr lvl="1"/>
            <a:r>
              <a:rPr lang="en-US" dirty="0" smtClean="0"/>
              <a:t>Includes the desktop interface</a:t>
            </a:r>
          </a:p>
          <a:p>
            <a:pPr lvl="1"/>
            <a:r>
              <a:rPr lang="en-US" dirty="0" smtClean="0"/>
              <a:t>Support for input via touch, mouse, and keyboard</a:t>
            </a:r>
          </a:p>
          <a:p>
            <a:pPr lvl="1"/>
            <a:r>
              <a:rPr lang="en-US" dirty="0" smtClean="0"/>
              <a:t>Email app, calendar app, and browser included</a:t>
            </a:r>
          </a:p>
          <a:p>
            <a:pPr lvl="1"/>
            <a:r>
              <a:rPr lang="en-US" dirty="0" smtClean="0"/>
              <a:t>Photos, files, and settings you can sync with OneDrive</a:t>
            </a:r>
          </a:p>
          <a:p>
            <a:pPr lvl="1"/>
            <a:r>
              <a:rPr lang="en-US" dirty="0" smtClean="0"/>
              <a:t>Enhanced security through an antivirus program, firewall, and automatic updates</a:t>
            </a:r>
          </a:p>
          <a:p>
            <a:pPr lvl="1"/>
            <a:r>
              <a:rPr lang="en-US" dirty="0" smtClean="0"/>
              <a:t>Windows Store offers additional applications for purchase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426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Operating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426 - 427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8933"/>
            <a:ext cx="8839200" cy="3970734"/>
          </a:xfrm>
        </p:spPr>
      </p:pic>
    </p:spTree>
    <p:extLst>
      <p:ext uri="{BB962C8B-B14F-4D97-AF65-F5344CB8AC3E}">
        <p14:creationId xmlns:p14="http://schemas.microsoft.com/office/powerpoint/2010/main" val="3187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Macintosh operating system </a:t>
            </a:r>
            <a:r>
              <a:rPr lang="en-US" dirty="0" smtClean="0"/>
              <a:t>has earned a reputation for its ease of use</a:t>
            </a:r>
          </a:p>
          <a:p>
            <a:r>
              <a:rPr lang="en-US" dirty="0" smtClean="0"/>
              <a:t>Latest version is </a:t>
            </a:r>
            <a:r>
              <a:rPr lang="en-US" b="1" dirty="0" smtClean="0">
                <a:solidFill>
                  <a:srgbClr val="A52439"/>
                </a:solidFill>
              </a:rPr>
              <a:t>OS X</a:t>
            </a:r>
            <a:endParaRPr lang="en-US" dirty="0">
              <a:solidFill>
                <a:srgbClr val="A524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Pages 427 - 428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72713"/>
            <a:ext cx="4724400" cy="297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Operating Systems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378419"/>
              </p:ext>
            </p:extLst>
          </p:nvPr>
        </p:nvGraphicFramePr>
        <p:xfrm>
          <a:off x="1143000" y="1828800"/>
          <a:ext cx="6781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429 – 430</a:t>
            </a:r>
          </a:p>
          <a:p>
            <a:r>
              <a:rPr lang="en-US" dirty="0" smtClean="0"/>
              <a:t>Figures 9-14 – 9-15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Operating Systems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Chrome OS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is a Linux-based operating system designed to work primarily with web apps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430 - 431</a:t>
            </a:r>
          </a:p>
          <a:p>
            <a:r>
              <a:rPr lang="en-US" dirty="0" smtClean="0"/>
              <a:t>Figure 9-16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19" y="2740521"/>
            <a:ext cx="5840761" cy="35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Operating Systems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41033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432 - 433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on mobile devices and many consumer electronics is called a </a:t>
            </a:r>
            <a:r>
              <a:rPr lang="en-US" b="1" dirty="0" smtClean="0">
                <a:solidFill>
                  <a:srgbClr val="A52439"/>
                </a:solidFill>
              </a:rPr>
              <a:t>mobile operating system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and resides on firmware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433 - 434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20362585"/>
              </p:ext>
            </p:extLst>
          </p:nvPr>
        </p:nvGraphicFramePr>
        <p:xfrm>
          <a:off x="838200" y="3276600"/>
          <a:ext cx="7467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9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45053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410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Android</a:t>
            </a:r>
            <a:r>
              <a:rPr lang="en-US" b="1" dirty="0" smtClean="0"/>
              <a:t> </a:t>
            </a:r>
            <a:r>
              <a:rPr lang="en-US" dirty="0" smtClean="0"/>
              <a:t>is an open source, Linux-based mobile operating system designed by Google for smartphones and tablets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434</a:t>
            </a:r>
          </a:p>
          <a:p>
            <a:r>
              <a:rPr lang="en-US" dirty="0" smtClean="0"/>
              <a:t>Figure 9-17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60" y="1600200"/>
            <a:ext cx="3647879" cy="4525963"/>
          </a:xfrm>
        </p:spPr>
      </p:pic>
    </p:spTree>
    <p:extLst>
      <p:ext uri="{BB962C8B-B14F-4D97-AF65-F5344CB8AC3E}">
        <p14:creationId xmlns:p14="http://schemas.microsoft.com/office/powerpoint/2010/main" val="405150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A52439"/>
                </a:solidFill>
              </a:rPr>
              <a:t>iOS</a:t>
            </a:r>
            <a:r>
              <a:rPr lang="en-US" dirty="0" smtClean="0"/>
              <a:t>, developed by Apple, is a proprietary mobile operating system specifically made for Apple’s mobile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434</a:t>
            </a:r>
          </a:p>
          <a:p>
            <a:r>
              <a:rPr lang="en-US" dirty="0" smtClean="0"/>
              <a:t>Figure 9-18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91" y="1600200"/>
            <a:ext cx="3441617" cy="4525963"/>
          </a:xfrm>
        </p:spPr>
      </p:pic>
    </p:spTree>
    <p:extLst>
      <p:ext uri="{BB962C8B-B14F-4D97-AF65-F5344CB8AC3E}">
        <p14:creationId xmlns:p14="http://schemas.microsoft.com/office/powerpoint/2010/main" val="12417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Windows Phone</a:t>
            </a:r>
            <a:r>
              <a:rPr lang="en-US" dirty="0" smtClean="0"/>
              <a:t>, developed by Microsoft, is a proprietary mobile operating system that runs on some smartphones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435</a:t>
            </a:r>
          </a:p>
          <a:p>
            <a:r>
              <a:rPr lang="en-US" dirty="0" smtClean="0"/>
              <a:t>Figure 9-19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91" y="1600200"/>
            <a:ext cx="2404417" cy="4525963"/>
          </a:xfrm>
        </p:spPr>
      </p:pic>
    </p:spTree>
    <p:extLst>
      <p:ext uri="{BB962C8B-B14F-4D97-AF65-F5344CB8AC3E}">
        <p14:creationId xmlns:p14="http://schemas.microsoft.com/office/powerpoint/2010/main" val="26801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9778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437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172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A52439"/>
                </a:solidFill>
              </a:rPr>
              <a:t>Chapter 9 Complete</a:t>
            </a:r>
            <a:endParaRPr lang="en-US" sz="2400" b="1" dirty="0">
              <a:solidFill>
                <a:srgbClr val="A5243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rgbClr val="A52439"/>
                </a:solidFill>
              </a:rPr>
              <a:t>operating system</a:t>
            </a:r>
            <a:r>
              <a:rPr lang="en-US" sz="2800" dirty="0" smtClean="0">
                <a:solidFill>
                  <a:srgbClr val="A52439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A52439"/>
                </a:solidFill>
              </a:rPr>
              <a:t>OS</a:t>
            </a:r>
            <a:r>
              <a:rPr lang="en-US" sz="2800" dirty="0" smtClean="0"/>
              <a:t>) is a set of programs that coordinate all the activities among computer or mobile device hardware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410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935167"/>
              </p:ext>
            </p:extLst>
          </p:nvPr>
        </p:nvGraphicFramePr>
        <p:xfrm>
          <a:off x="152400" y="2971800"/>
          <a:ext cx="8839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411</a:t>
            </a:r>
          </a:p>
          <a:p>
            <a:r>
              <a:rPr lang="en-US" dirty="0" smtClean="0"/>
              <a:t>Figure 9-1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30" y="1600200"/>
            <a:ext cx="3461940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Computers and Mobile Devices</a:t>
            </a:r>
          </a:p>
          <a:p>
            <a:pPr lvl="1"/>
            <a:r>
              <a:rPr lang="en-US" dirty="0" smtClean="0"/>
              <a:t>If a computer or mobile device is off, you press a power button to turn it 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412</a:t>
            </a:r>
          </a:p>
          <a:p>
            <a:r>
              <a:rPr lang="en-US" dirty="0" smtClean="0"/>
              <a:t>Figure 9-2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13801"/>
            <a:ext cx="3657600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 includes various power options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413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58170079"/>
              </p:ext>
            </p:extLst>
          </p:nvPr>
        </p:nvGraphicFramePr>
        <p:xfrm>
          <a:off x="304800" y="2514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A52439"/>
                </a:solidFill>
              </a:rPr>
              <a:t>user interface 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A52439"/>
                </a:solidFill>
              </a:rPr>
              <a:t>UI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67588E"/>
                </a:solidFill>
              </a:rPr>
              <a:t> </a:t>
            </a:r>
            <a:r>
              <a:rPr lang="en-US" dirty="0" smtClean="0"/>
              <a:t>controls how you enter data and instructions and how information is displayed on the screen</a:t>
            </a:r>
          </a:p>
          <a:p>
            <a:r>
              <a:rPr lang="en-US" dirty="0" smtClean="0"/>
              <a:t>With a graphical user interface (GUI), you interact with menus and visual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413– 414</a:t>
            </a:r>
          </a:p>
          <a:p>
            <a:r>
              <a:rPr lang="en-US" dirty="0" smtClean="0"/>
              <a:t>Figure 9-3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4632"/>
            <a:ext cx="4038600" cy="273709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command-line interface, a user types commands represented by short keywords or abbreviations or presses special keys on the keyboard to enter data and instructions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414 - 415</a:t>
            </a:r>
          </a:p>
          <a:p>
            <a:r>
              <a:rPr lang="en-US" dirty="0" smtClean="0"/>
              <a:t>Figure 9-4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733800"/>
            <a:ext cx="5105400" cy="243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2040</Words>
  <Application>Microsoft Office PowerPoint</Application>
  <PresentationFormat>On-screen Show (4:3)</PresentationFormat>
  <Paragraphs>267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Office Theme</vt:lpstr>
      <vt:lpstr>PowerPoint Presentation</vt:lpstr>
      <vt:lpstr>Objectives Overview</vt:lpstr>
      <vt:lpstr>Objectives Overview</vt:lpstr>
      <vt:lpstr>Operating Systems</vt:lpstr>
      <vt:lpstr>Operating Systems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Operating System Functions</vt:lpstr>
      <vt:lpstr>Types of Operating Systems</vt:lpstr>
      <vt:lpstr>Desktop Operating Systems</vt:lpstr>
      <vt:lpstr>Desktop Operating Systems</vt:lpstr>
      <vt:lpstr>Desktop Operating Systems</vt:lpstr>
      <vt:lpstr>Desktop Operating Systems</vt:lpstr>
      <vt:lpstr>Desktop Operating Systems</vt:lpstr>
      <vt:lpstr>Desktop Operating Systems</vt:lpstr>
      <vt:lpstr>Server Operating Systems</vt:lpstr>
      <vt:lpstr>Mobile Operating Systems</vt:lpstr>
      <vt:lpstr>Mobile Operating Systems</vt:lpstr>
      <vt:lpstr>Mobile Operating Systems</vt:lpstr>
      <vt:lpstr>Mobile Operating Systems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Steven Freund</cp:lastModifiedBy>
  <cp:revision>268</cp:revision>
  <dcterms:created xsi:type="dcterms:W3CDTF">2008-12-18T17:11:12Z</dcterms:created>
  <dcterms:modified xsi:type="dcterms:W3CDTF">2015-12-08T20:36:02Z</dcterms:modified>
</cp:coreProperties>
</file>