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58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9" r:id="rId39"/>
    <p:sldId id="360" r:id="rId40"/>
    <p:sldId id="322" r:id="rId41"/>
    <p:sldId id="32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945"/>
    <a:srgbClr val="DB7531"/>
    <a:srgbClr val="A52439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6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60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Identify the qualities of valuable information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B509BF7C-45CA-492A-A2A0-F4CBA3353928}">
      <dgm:prSet/>
      <dgm:spPr/>
      <dgm:t>
        <a:bodyPr/>
        <a:lstStyle/>
        <a:p>
          <a:r>
            <a:rPr lang="en-US" dirty="0" smtClean="0"/>
            <a:t>Describe various information systems used in an enterprise</a:t>
          </a:r>
        </a:p>
      </dgm:t>
    </dgm:pt>
    <dgm:pt modelId="{E5E8B6A9-0549-49C2-80EE-E627E4D1DE61}" type="parTrans" cxnId="{47EFA720-C763-4C95-836D-BDEA2280A233}">
      <dgm:prSet/>
      <dgm:spPr/>
      <dgm:t>
        <a:bodyPr/>
        <a:lstStyle/>
        <a:p>
          <a:endParaRPr lang="en-US"/>
        </a:p>
      </dgm:t>
    </dgm:pt>
    <dgm:pt modelId="{24783C8F-B395-4170-BC73-0C290D46D759}" type="sibTrans" cxnId="{47EFA720-C763-4C95-836D-BDEA2280A233}">
      <dgm:prSet/>
      <dgm:spPr/>
      <dgm:t>
        <a:bodyPr/>
        <a:lstStyle/>
        <a:p>
          <a:endParaRPr lang="en-US"/>
        </a:p>
      </dgm:t>
    </dgm:pt>
    <dgm:pt modelId="{A78A0D7E-F0D5-44A7-91FA-EDD0B5AE4AF6}">
      <dgm:prSet/>
      <dgm:spPr/>
      <dgm:t>
        <a:bodyPr/>
        <a:lstStyle/>
        <a:p>
          <a:r>
            <a:rPr lang="en-US" dirty="0" smtClean="0"/>
            <a:t>Identify the components of and steps in information literacy</a:t>
          </a:r>
        </a:p>
      </dgm:t>
    </dgm:pt>
    <dgm:pt modelId="{69E8AD50-C0BA-45BD-B5C5-C6934B0D5B6F}" type="parTrans" cxnId="{852BCE36-00ED-4A1A-8504-0D34A0B820FF}">
      <dgm:prSet/>
      <dgm:spPr/>
      <dgm:t>
        <a:bodyPr/>
        <a:lstStyle/>
        <a:p>
          <a:endParaRPr lang="en-US"/>
        </a:p>
      </dgm:t>
    </dgm:pt>
    <dgm:pt modelId="{B19A8FFF-1681-4529-A115-143F497E0B2A}" type="sibTrans" cxnId="{852BCE36-00ED-4A1A-8504-0D34A0B820FF}">
      <dgm:prSet/>
      <dgm:spPr/>
      <dgm:t>
        <a:bodyPr/>
        <a:lstStyle/>
        <a:p>
          <a:endParaRPr lang="en-US"/>
        </a:p>
      </dgm:t>
    </dgm:pt>
    <dgm:pt modelId="{9ED6B99F-3F40-49F3-B111-BD070793A421}">
      <dgm:prSet/>
      <dgm:spPr/>
      <dgm:t>
        <a:bodyPr/>
        <a:lstStyle/>
        <a:p>
          <a:r>
            <a:rPr lang="en-US" dirty="0" smtClean="0"/>
            <a:t>Describe career opportunities available in various segments of the </a:t>
          </a:r>
          <a:r>
            <a:rPr lang="en-US" smtClean="0"/>
            <a:t>computer industry</a:t>
          </a:r>
          <a:endParaRPr lang="en-US" dirty="0" smtClean="0"/>
        </a:p>
      </dgm:t>
    </dgm:pt>
    <dgm:pt modelId="{3727F864-9A2E-41A0-9846-D444D97D9544}" type="parTrans" cxnId="{B4B2C961-23EF-46A5-BB3D-F07E6A717590}">
      <dgm:prSet/>
      <dgm:spPr/>
      <dgm:t>
        <a:bodyPr/>
        <a:lstStyle/>
        <a:p>
          <a:endParaRPr lang="en-US"/>
        </a:p>
      </dgm:t>
    </dgm:pt>
    <dgm:pt modelId="{72781695-AEE4-4449-AAF6-20B5930D0125}" type="sibTrans" cxnId="{B4B2C961-23EF-46A5-BB3D-F07E6A717590}">
      <dgm:prSet/>
      <dgm:spPr/>
      <dgm:t>
        <a:bodyPr/>
        <a:lstStyle/>
        <a:p>
          <a:endParaRPr lang="en-US"/>
        </a:p>
      </dgm:t>
    </dgm:pt>
    <dgm:pt modelId="{F13B2183-D476-4C44-8E32-637E6EC77301}">
      <dgm:prSet/>
      <dgm:spPr/>
      <dgm:t>
        <a:bodyPr/>
        <a:lstStyle/>
        <a:p>
          <a:r>
            <a:rPr lang="en-US" dirty="0" smtClean="0"/>
            <a:t>Identify job titles and responsibilities for various technology jobs</a:t>
          </a:r>
        </a:p>
      </dgm:t>
    </dgm:pt>
    <dgm:pt modelId="{28CA35CF-D837-4B7E-B441-598510C0A6DF}" type="parTrans" cxnId="{23D68060-05E5-4FBA-8027-F8C1965C0665}">
      <dgm:prSet/>
      <dgm:spPr/>
      <dgm:t>
        <a:bodyPr/>
        <a:lstStyle/>
        <a:p>
          <a:endParaRPr lang="en-US"/>
        </a:p>
      </dgm:t>
    </dgm:pt>
    <dgm:pt modelId="{7DA14BD7-E6BF-4B08-B406-2BB3D7E8160D}" type="sibTrans" cxnId="{23D68060-05E5-4FBA-8027-F8C1965C0665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  <dgm:t>
        <a:bodyPr/>
        <a:lstStyle/>
        <a:p>
          <a:endParaRPr lang="en-US"/>
        </a:p>
      </dgm:t>
    </dgm:pt>
    <dgm:pt modelId="{24CAF075-910E-4698-B99E-F618EA2F104B}" type="pres">
      <dgm:prSet presAssocID="{B509BF7C-45CA-492A-A2A0-F4CBA335392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0E3E3-BFE9-4793-B16A-6DDA9596D1CE}" type="pres">
      <dgm:prSet presAssocID="{24783C8F-B395-4170-BC73-0C290D46D759}" presName="sibTrans" presStyleCnt="0"/>
      <dgm:spPr/>
    </dgm:pt>
    <dgm:pt modelId="{3E02CD77-F349-4C51-8CEB-AA8AF84A41F2}" type="pres">
      <dgm:prSet presAssocID="{A78A0D7E-F0D5-44A7-91FA-EDD0B5AE4A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4F43A-B120-4ADD-A9DC-6C2B327C1610}" type="pres">
      <dgm:prSet presAssocID="{B19A8FFF-1681-4529-A115-143F497E0B2A}" presName="sibTrans" presStyleCnt="0"/>
      <dgm:spPr/>
    </dgm:pt>
    <dgm:pt modelId="{5227E230-CEF9-4067-9A7C-8E8CABCD8F80}" type="pres">
      <dgm:prSet presAssocID="{9ED6B99F-3F40-49F3-B111-BD070793A4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16FB9-1D48-4155-90F3-26158FE6D1E7}" type="pres">
      <dgm:prSet presAssocID="{72781695-AEE4-4449-AAF6-20B5930D0125}" presName="sibTrans" presStyleCnt="0"/>
      <dgm:spPr/>
    </dgm:pt>
    <dgm:pt modelId="{EB4546DE-A9E4-45D0-B14C-EC74E2B382B1}" type="pres">
      <dgm:prSet presAssocID="{F13B2183-D476-4C44-8E32-637E6EC773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EFA720-C763-4C95-836D-BDEA2280A233}" srcId="{3DE9E547-3C66-4E5D-9D07-0515EED2B913}" destId="{B509BF7C-45CA-492A-A2A0-F4CBA3353928}" srcOrd="1" destOrd="0" parTransId="{E5E8B6A9-0549-49C2-80EE-E627E4D1DE61}" sibTransId="{24783C8F-B395-4170-BC73-0C290D46D759}"/>
    <dgm:cxn modelId="{97CBCF54-3916-49A3-B5E5-8634CC4FEB04}" type="presOf" srcId="{B509BF7C-45CA-492A-A2A0-F4CBA3353928}" destId="{24CAF075-910E-4698-B99E-F618EA2F104B}" srcOrd="0" destOrd="0" presId="urn:microsoft.com/office/officeart/2005/8/layout/default#160"/>
    <dgm:cxn modelId="{47C48060-86B8-4B16-8E2D-854CF5D1AF9B}" type="presOf" srcId="{9ED6B99F-3F40-49F3-B111-BD070793A421}" destId="{5227E230-CEF9-4067-9A7C-8E8CABCD8F80}" srcOrd="0" destOrd="0" presId="urn:microsoft.com/office/officeart/2005/8/layout/default#160"/>
    <dgm:cxn modelId="{23D68060-05E5-4FBA-8027-F8C1965C0665}" srcId="{3DE9E547-3C66-4E5D-9D07-0515EED2B913}" destId="{F13B2183-D476-4C44-8E32-637E6EC77301}" srcOrd="4" destOrd="0" parTransId="{28CA35CF-D837-4B7E-B441-598510C0A6DF}" sibTransId="{7DA14BD7-E6BF-4B08-B406-2BB3D7E8160D}"/>
    <dgm:cxn modelId="{9ECE0F9C-6859-4C3A-A422-D2420704FB6D}" type="presOf" srcId="{F13B2183-D476-4C44-8E32-637E6EC77301}" destId="{EB4546DE-A9E4-45D0-B14C-EC74E2B382B1}" srcOrd="0" destOrd="0" presId="urn:microsoft.com/office/officeart/2005/8/layout/default#160"/>
    <dgm:cxn modelId="{CF5928CE-B89E-4FD0-8246-B8FB8CE4E4E8}" type="presOf" srcId="{A78A0D7E-F0D5-44A7-91FA-EDD0B5AE4AF6}" destId="{3E02CD77-F349-4C51-8CEB-AA8AF84A41F2}" srcOrd="0" destOrd="0" presId="urn:microsoft.com/office/officeart/2005/8/layout/default#160"/>
    <dgm:cxn modelId="{5D41942A-15C9-4961-A1BC-C8F21C1B53C8}" type="presOf" srcId="{3DE9E547-3C66-4E5D-9D07-0515EED2B913}" destId="{46A1C575-DE29-4021-A28C-E1E7FA78085E}" srcOrd="0" destOrd="0" presId="urn:microsoft.com/office/officeart/2005/8/layout/default#160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852BCE36-00ED-4A1A-8504-0D34A0B820FF}" srcId="{3DE9E547-3C66-4E5D-9D07-0515EED2B913}" destId="{A78A0D7E-F0D5-44A7-91FA-EDD0B5AE4AF6}" srcOrd="2" destOrd="0" parTransId="{69E8AD50-C0BA-45BD-B5C5-C6934B0D5B6F}" sibTransId="{B19A8FFF-1681-4529-A115-143F497E0B2A}"/>
    <dgm:cxn modelId="{BED40D5E-EBF3-4003-8C6E-C8C8F1C8FCDC}" type="presOf" srcId="{F9022B54-68C2-4973-9A00-460029290542}" destId="{E43CDCF3-D5B2-4556-A6FF-1FBA940E878F}" srcOrd="0" destOrd="0" presId="urn:microsoft.com/office/officeart/2005/8/layout/default#160"/>
    <dgm:cxn modelId="{B4B2C961-23EF-46A5-BB3D-F07E6A717590}" srcId="{3DE9E547-3C66-4E5D-9D07-0515EED2B913}" destId="{9ED6B99F-3F40-49F3-B111-BD070793A421}" srcOrd="3" destOrd="0" parTransId="{3727F864-9A2E-41A0-9846-D444D97D9544}" sibTransId="{72781695-AEE4-4449-AAF6-20B5930D0125}"/>
    <dgm:cxn modelId="{9B3A5B8C-9433-4B1A-B87B-C13E6E555F6D}" type="presParOf" srcId="{46A1C575-DE29-4021-A28C-E1E7FA78085E}" destId="{E43CDCF3-D5B2-4556-A6FF-1FBA940E878F}" srcOrd="0" destOrd="0" presId="urn:microsoft.com/office/officeart/2005/8/layout/default#160"/>
    <dgm:cxn modelId="{81903766-5925-4829-9B30-E9C1CEAD0D6E}" type="presParOf" srcId="{46A1C575-DE29-4021-A28C-E1E7FA78085E}" destId="{54066D3B-676A-41CA-98B3-C0905E22B6EF}" srcOrd="1" destOrd="0" presId="urn:microsoft.com/office/officeart/2005/8/layout/default#160"/>
    <dgm:cxn modelId="{1700BE22-6742-4029-A81C-02F8B4DD1E93}" type="presParOf" srcId="{46A1C575-DE29-4021-A28C-E1E7FA78085E}" destId="{24CAF075-910E-4698-B99E-F618EA2F104B}" srcOrd="2" destOrd="0" presId="urn:microsoft.com/office/officeart/2005/8/layout/default#160"/>
    <dgm:cxn modelId="{BC27BDF5-2179-4105-B347-62C54E69664D}" type="presParOf" srcId="{46A1C575-DE29-4021-A28C-E1E7FA78085E}" destId="{A230E3E3-BFE9-4793-B16A-6DDA9596D1CE}" srcOrd="3" destOrd="0" presId="urn:microsoft.com/office/officeart/2005/8/layout/default#160"/>
    <dgm:cxn modelId="{6F992F12-83A1-4791-8DB7-88A9BCC07844}" type="presParOf" srcId="{46A1C575-DE29-4021-A28C-E1E7FA78085E}" destId="{3E02CD77-F349-4C51-8CEB-AA8AF84A41F2}" srcOrd="4" destOrd="0" presId="urn:microsoft.com/office/officeart/2005/8/layout/default#160"/>
    <dgm:cxn modelId="{86AABDDB-8B4F-4FAA-A1A5-6607EC7E0085}" type="presParOf" srcId="{46A1C575-DE29-4021-A28C-E1E7FA78085E}" destId="{E094F43A-B120-4ADD-A9DC-6C2B327C1610}" srcOrd="5" destOrd="0" presId="urn:microsoft.com/office/officeart/2005/8/layout/default#160"/>
    <dgm:cxn modelId="{AC261959-343C-4A90-A502-A419AEEC9198}" type="presParOf" srcId="{46A1C575-DE29-4021-A28C-E1E7FA78085E}" destId="{5227E230-CEF9-4067-9A7C-8E8CABCD8F80}" srcOrd="6" destOrd="0" presId="urn:microsoft.com/office/officeart/2005/8/layout/default#160"/>
    <dgm:cxn modelId="{F52EAEDA-F4D3-4DD6-8B87-9694335C2B05}" type="presParOf" srcId="{46A1C575-DE29-4021-A28C-E1E7FA78085E}" destId="{79016FB9-1D48-4155-90F3-26158FE6D1E7}" srcOrd="7" destOrd="0" presId="urn:microsoft.com/office/officeart/2005/8/layout/default#160"/>
    <dgm:cxn modelId="{F497A6C6-ED3E-4ED1-A72D-8E737B716E2B}" type="presParOf" srcId="{46A1C575-DE29-4021-A28C-E1E7FA78085E}" destId="{EB4546DE-A9E4-45D0-B14C-EC74E2B382B1}" srcOrd="8" destOrd="0" presId="urn:microsoft.com/office/officeart/2005/8/layout/default#16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Cable installation technicians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A6486321-1377-410A-88A1-D831B45575C2}">
      <dgm:prSet/>
      <dgm:spPr/>
      <dgm:t>
        <a:bodyPr/>
        <a:lstStyle/>
        <a:p>
          <a:r>
            <a:rPr lang="en-US" dirty="0" smtClean="0"/>
            <a:t>Computer repair technicians</a:t>
          </a:r>
        </a:p>
      </dgm:t>
    </dgm:pt>
    <dgm:pt modelId="{0AB6E154-B993-4BCB-91CB-D335CDCDB511}" type="parTrans" cxnId="{31989C22-85DE-4B99-85B6-C166D8341E3E}">
      <dgm:prSet/>
      <dgm:spPr/>
      <dgm:t>
        <a:bodyPr/>
        <a:lstStyle/>
        <a:p>
          <a:endParaRPr lang="en-US"/>
        </a:p>
      </dgm:t>
    </dgm:pt>
    <dgm:pt modelId="{8A55822C-AF9A-47F1-BE7A-4FEE3795912F}" type="sibTrans" cxnId="{31989C22-85DE-4B99-85B6-C166D8341E3E}">
      <dgm:prSet/>
      <dgm:spPr/>
      <dgm:t>
        <a:bodyPr/>
        <a:lstStyle/>
        <a:p>
          <a:endParaRPr lang="en-US"/>
        </a:p>
      </dgm:t>
    </dgm:pt>
    <dgm:pt modelId="{0BDC8B88-4217-4411-96AC-E0CCF9D4F8E1}">
      <dgm:prSet/>
      <dgm:spPr/>
      <dgm:t>
        <a:bodyPr/>
        <a:lstStyle/>
        <a:p>
          <a:r>
            <a:rPr lang="en-US" dirty="0" smtClean="0"/>
            <a:t>Corporate trainers</a:t>
          </a:r>
        </a:p>
      </dgm:t>
    </dgm:pt>
    <dgm:pt modelId="{0BD2F81A-F337-48CC-9A9E-4238C6D0CB02}" type="parTrans" cxnId="{B9AC4956-BAE2-4FEB-9CB6-42882156D6DA}">
      <dgm:prSet/>
      <dgm:spPr/>
      <dgm:t>
        <a:bodyPr/>
        <a:lstStyle/>
        <a:p>
          <a:endParaRPr lang="en-US"/>
        </a:p>
      </dgm:t>
    </dgm:pt>
    <dgm:pt modelId="{AAE57B2E-6528-42C9-96DC-3B6C3CC6C5E8}" type="sibTrans" cxnId="{B9AC4956-BAE2-4FEB-9CB6-42882156D6DA}">
      <dgm:prSet/>
      <dgm:spPr/>
      <dgm:t>
        <a:bodyPr/>
        <a:lstStyle/>
        <a:p>
          <a:endParaRPr lang="en-US"/>
        </a:p>
      </dgm:t>
    </dgm:pt>
    <dgm:pt modelId="{BBF4956C-FB7F-4CED-9AE0-CC3C47477830}">
      <dgm:prSet/>
      <dgm:spPr/>
      <dgm:t>
        <a:bodyPr/>
        <a:lstStyle/>
        <a:p>
          <a:r>
            <a:rPr lang="en-US" dirty="0" smtClean="0"/>
            <a:t>Help desk specialists</a:t>
          </a:r>
        </a:p>
      </dgm:t>
    </dgm:pt>
    <dgm:pt modelId="{1B14F7FE-C498-4506-A38B-D9BD0CB57F70}" type="parTrans" cxnId="{FD56323C-C2D0-4FF5-9D1E-A994A4FA5D59}">
      <dgm:prSet/>
      <dgm:spPr/>
      <dgm:t>
        <a:bodyPr/>
        <a:lstStyle/>
        <a:p>
          <a:endParaRPr lang="en-US"/>
        </a:p>
      </dgm:t>
    </dgm:pt>
    <dgm:pt modelId="{07756733-6201-42B0-B5B4-8F17298DD118}" type="sibTrans" cxnId="{FD56323C-C2D0-4FF5-9D1E-A994A4FA5D59}">
      <dgm:prSet/>
      <dgm:spPr/>
      <dgm:t>
        <a:bodyPr/>
        <a:lstStyle/>
        <a:p>
          <a:endParaRPr lang="en-US"/>
        </a:p>
      </dgm:t>
    </dgm:pt>
    <dgm:pt modelId="{F5114EF3-CA01-4BBC-955A-507C830075C3}">
      <dgm:prSet/>
      <dgm:spPr/>
      <dgm:t>
        <a:bodyPr/>
        <a:lstStyle/>
        <a:p>
          <a:r>
            <a:rPr lang="en-US" dirty="0" smtClean="0"/>
            <a:t>IT consultants</a:t>
          </a:r>
        </a:p>
      </dgm:t>
    </dgm:pt>
    <dgm:pt modelId="{8829B19B-1E14-49EC-AF1D-8F4387FC261A}" type="parTrans" cxnId="{C798EBD6-7217-43A2-BE59-4E3AC67D5424}">
      <dgm:prSet/>
      <dgm:spPr/>
      <dgm:t>
        <a:bodyPr/>
        <a:lstStyle/>
        <a:p>
          <a:endParaRPr lang="en-US"/>
        </a:p>
      </dgm:t>
    </dgm:pt>
    <dgm:pt modelId="{DADD014C-9A23-44F0-AAA5-A92E15D508B7}" type="sibTrans" cxnId="{C798EBD6-7217-43A2-BE59-4E3AC67D5424}">
      <dgm:prSet/>
      <dgm:spPr/>
      <dgm:t>
        <a:bodyPr/>
        <a:lstStyle/>
        <a:p>
          <a:endParaRPr lang="en-US"/>
        </a:p>
      </dgm:t>
    </dgm:pt>
    <dgm:pt modelId="{690A9A96-6A6B-49A1-89B4-8EEEC0E7D5F9}">
      <dgm:prSet/>
      <dgm:spPr/>
      <dgm:t>
        <a:bodyPr/>
        <a:lstStyle/>
        <a:p>
          <a:r>
            <a:rPr lang="en-US" dirty="0" smtClean="0"/>
            <a:t>System engineers and administrators</a:t>
          </a:r>
        </a:p>
      </dgm:t>
    </dgm:pt>
    <dgm:pt modelId="{D38D9A85-95A7-49C4-B670-F7C1B08320DE}" type="parTrans" cxnId="{68AF26F9-DA7A-4871-8A54-24372F569A75}">
      <dgm:prSet/>
      <dgm:spPr/>
      <dgm:t>
        <a:bodyPr/>
        <a:lstStyle/>
        <a:p>
          <a:endParaRPr lang="en-US"/>
        </a:p>
      </dgm:t>
    </dgm:pt>
    <dgm:pt modelId="{F7ADD9BF-3556-44EC-A9D7-7502C339BAFA}" type="sibTrans" cxnId="{68AF26F9-DA7A-4871-8A54-24372F569A75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7CFDF01E-C5BA-4A2D-A272-B1802FCFCA3A}" type="pres">
      <dgm:prSet presAssocID="{A6486321-1377-410A-88A1-D831B45575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0E0E9-6735-4AED-88A1-A0E9544DA4A4}" type="pres">
      <dgm:prSet presAssocID="{8A55822C-AF9A-47F1-BE7A-4FEE3795912F}" presName="sibTrans" presStyleCnt="0"/>
      <dgm:spPr/>
    </dgm:pt>
    <dgm:pt modelId="{1AACD048-1408-464D-991E-043D9FB6242A}" type="pres">
      <dgm:prSet presAssocID="{0BDC8B88-4217-4411-96AC-E0CCF9D4F8E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776FE-5199-4669-9F15-6B7007544308}" type="pres">
      <dgm:prSet presAssocID="{AAE57B2E-6528-42C9-96DC-3B6C3CC6C5E8}" presName="sibTrans" presStyleCnt="0"/>
      <dgm:spPr/>
    </dgm:pt>
    <dgm:pt modelId="{D92C9AB0-97F5-4C76-A891-5B4740E4B824}" type="pres">
      <dgm:prSet presAssocID="{BBF4956C-FB7F-4CED-9AE0-CC3C4747783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68D33-97FC-4798-AC57-B338E1AB5F65}" type="pres">
      <dgm:prSet presAssocID="{07756733-6201-42B0-B5B4-8F17298DD118}" presName="sibTrans" presStyleCnt="0"/>
      <dgm:spPr/>
    </dgm:pt>
    <dgm:pt modelId="{821AA47A-8087-41CA-B79E-1A3A0EC760EB}" type="pres">
      <dgm:prSet presAssocID="{F5114EF3-CA01-4BBC-955A-507C830075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A013-DB63-492D-B048-617FA78ACA63}" type="pres">
      <dgm:prSet presAssocID="{DADD014C-9A23-44F0-AAA5-A92E15D508B7}" presName="sibTrans" presStyleCnt="0"/>
      <dgm:spPr/>
    </dgm:pt>
    <dgm:pt modelId="{8A1481A7-684D-4196-B938-5474B0381683}" type="pres">
      <dgm:prSet presAssocID="{690A9A96-6A6B-49A1-89B4-8EEEC0E7D5F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6323C-C2D0-4FF5-9D1E-A994A4FA5D59}" srcId="{15108A89-FF77-4F51-86FC-65443364EE49}" destId="{BBF4956C-FB7F-4CED-9AE0-CC3C47477830}" srcOrd="3" destOrd="0" parTransId="{1B14F7FE-C498-4506-A38B-D9BD0CB57F70}" sibTransId="{07756733-6201-42B0-B5B4-8F17298DD118}"/>
    <dgm:cxn modelId="{588B5FFE-4B74-447F-8641-57A5E3912DB0}" type="presOf" srcId="{7A70FBEF-38C0-4507-96DE-91643B5D4D75}" destId="{555777ED-7854-47EF-A378-F64794894E89}" srcOrd="0" destOrd="0" presId="urn:microsoft.com/office/officeart/2005/8/layout/default"/>
    <dgm:cxn modelId="{F71476CA-09B9-41BD-BDB4-A52E12BC0C7A}" type="presOf" srcId="{A6486321-1377-410A-88A1-D831B45575C2}" destId="{7CFDF01E-C5BA-4A2D-A272-B1802FCFCA3A}" srcOrd="0" destOrd="0" presId="urn:microsoft.com/office/officeart/2005/8/layout/default"/>
    <dgm:cxn modelId="{C798EBD6-7217-43A2-BE59-4E3AC67D5424}" srcId="{15108A89-FF77-4F51-86FC-65443364EE49}" destId="{F5114EF3-CA01-4BBC-955A-507C830075C3}" srcOrd="4" destOrd="0" parTransId="{8829B19B-1E14-49EC-AF1D-8F4387FC261A}" sibTransId="{DADD014C-9A23-44F0-AAA5-A92E15D508B7}"/>
    <dgm:cxn modelId="{B9AC4956-BAE2-4FEB-9CB6-42882156D6DA}" srcId="{15108A89-FF77-4F51-86FC-65443364EE49}" destId="{0BDC8B88-4217-4411-96AC-E0CCF9D4F8E1}" srcOrd="2" destOrd="0" parTransId="{0BD2F81A-F337-48CC-9A9E-4238C6D0CB02}" sibTransId="{AAE57B2E-6528-42C9-96DC-3B6C3CC6C5E8}"/>
    <dgm:cxn modelId="{F31D7A1D-3777-4BB5-AA8D-A3D04FD7FCA8}" type="presOf" srcId="{BBF4956C-FB7F-4CED-9AE0-CC3C47477830}" destId="{D92C9AB0-97F5-4C76-A891-5B4740E4B824}" srcOrd="0" destOrd="0" presId="urn:microsoft.com/office/officeart/2005/8/layout/default"/>
    <dgm:cxn modelId="{31989C22-85DE-4B99-85B6-C166D8341E3E}" srcId="{15108A89-FF77-4F51-86FC-65443364EE49}" destId="{A6486321-1377-410A-88A1-D831B45575C2}" srcOrd="1" destOrd="0" parTransId="{0AB6E154-B993-4BCB-91CB-D335CDCDB511}" sibTransId="{8A55822C-AF9A-47F1-BE7A-4FEE3795912F}"/>
    <dgm:cxn modelId="{2D80FA47-381B-48E0-A4E1-E2D619EFE995}" type="presOf" srcId="{F5114EF3-CA01-4BBC-955A-507C830075C3}" destId="{821AA47A-8087-41CA-B79E-1A3A0EC760EB}" srcOrd="0" destOrd="0" presId="urn:microsoft.com/office/officeart/2005/8/layout/default"/>
    <dgm:cxn modelId="{DE6867D6-4080-4D75-B575-F59D2AE0595D}" type="presOf" srcId="{690A9A96-6A6B-49A1-89B4-8EEEC0E7D5F9}" destId="{8A1481A7-684D-4196-B938-5474B0381683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C33D2E1C-39CF-40E8-BA4C-45B689ADFEB2}" type="presOf" srcId="{15108A89-FF77-4F51-86FC-65443364EE49}" destId="{A5D6D52C-384C-4A5D-B336-F265AF0A8E90}" srcOrd="0" destOrd="0" presId="urn:microsoft.com/office/officeart/2005/8/layout/default"/>
    <dgm:cxn modelId="{6EF39EB2-C584-4D31-8794-9064B89D9BB0}" type="presOf" srcId="{0BDC8B88-4217-4411-96AC-E0CCF9D4F8E1}" destId="{1AACD048-1408-464D-991E-043D9FB6242A}" srcOrd="0" destOrd="0" presId="urn:microsoft.com/office/officeart/2005/8/layout/default"/>
    <dgm:cxn modelId="{68AF26F9-DA7A-4871-8A54-24372F569A75}" srcId="{15108A89-FF77-4F51-86FC-65443364EE49}" destId="{690A9A96-6A6B-49A1-89B4-8EEEC0E7D5F9}" srcOrd="5" destOrd="0" parTransId="{D38D9A85-95A7-49C4-B670-F7C1B08320DE}" sibTransId="{F7ADD9BF-3556-44EC-A9D7-7502C339BAFA}"/>
    <dgm:cxn modelId="{C2CA747B-ABED-450B-98B5-9A2F577D4AA6}" type="presParOf" srcId="{A5D6D52C-384C-4A5D-B336-F265AF0A8E90}" destId="{555777ED-7854-47EF-A378-F64794894E89}" srcOrd="0" destOrd="0" presId="urn:microsoft.com/office/officeart/2005/8/layout/default"/>
    <dgm:cxn modelId="{2E2C22E6-ED35-4FE7-9E93-13935D266424}" type="presParOf" srcId="{A5D6D52C-384C-4A5D-B336-F265AF0A8E90}" destId="{6B9B6674-5356-4746-825D-9DA18B73AD62}" srcOrd="1" destOrd="0" presId="urn:microsoft.com/office/officeart/2005/8/layout/default"/>
    <dgm:cxn modelId="{ABA27D93-8BDC-47F9-91F1-52CB2E1E11AE}" type="presParOf" srcId="{A5D6D52C-384C-4A5D-B336-F265AF0A8E90}" destId="{7CFDF01E-C5BA-4A2D-A272-B1802FCFCA3A}" srcOrd="2" destOrd="0" presId="urn:microsoft.com/office/officeart/2005/8/layout/default"/>
    <dgm:cxn modelId="{A3313DDC-4211-4D2B-B2AA-EF8989403090}" type="presParOf" srcId="{A5D6D52C-384C-4A5D-B336-F265AF0A8E90}" destId="{C380E0E9-6735-4AED-88A1-A0E9544DA4A4}" srcOrd="3" destOrd="0" presId="urn:microsoft.com/office/officeart/2005/8/layout/default"/>
    <dgm:cxn modelId="{03627F09-319F-46CD-8518-04839CC5C44D}" type="presParOf" srcId="{A5D6D52C-384C-4A5D-B336-F265AF0A8E90}" destId="{1AACD048-1408-464D-991E-043D9FB6242A}" srcOrd="4" destOrd="0" presId="urn:microsoft.com/office/officeart/2005/8/layout/default"/>
    <dgm:cxn modelId="{1944D580-C880-4E31-A55A-326BE856BEE5}" type="presParOf" srcId="{A5D6D52C-384C-4A5D-B336-F265AF0A8E90}" destId="{669776FE-5199-4669-9F15-6B7007544308}" srcOrd="5" destOrd="0" presId="urn:microsoft.com/office/officeart/2005/8/layout/default"/>
    <dgm:cxn modelId="{C48E684B-F85F-4983-B60B-A31782C7B34B}" type="presParOf" srcId="{A5D6D52C-384C-4A5D-B336-F265AF0A8E90}" destId="{D92C9AB0-97F5-4C76-A891-5B4740E4B824}" srcOrd="6" destOrd="0" presId="urn:microsoft.com/office/officeart/2005/8/layout/default"/>
    <dgm:cxn modelId="{287370B4-64EA-41D0-95BB-893E5E9CF8AD}" type="presParOf" srcId="{A5D6D52C-384C-4A5D-B336-F265AF0A8E90}" destId="{D0368D33-97FC-4798-AC57-B338E1AB5F65}" srcOrd="7" destOrd="0" presId="urn:microsoft.com/office/officeart/2005/8/layout/default"/>
    <dgm:cxn modelId="{080DEDFA-46C6-4D71-A16D-EFA8C4B018A1}" type="presParOf" srcId="{A5D6D52C-384C-4A5D-B336-F265AF0A8E90}" destId="{821AA47A-8087-41CA-B79E-1A3A0EC760EB}" srcOrd="8" destOrd="0" presId="urn:microsoft.com/office/officeart/2005/8/layout/default"/>
    <dgm:cxn modelId="{6A694EBD-939A-483F-9EF1-595465FE7EFF}" type="presParOf" srcId="{A5D6D52C-384C-4A5D-B336-F265AF0A8E90}" destId="{51D9A013-DB63-492D-B048-617FA78ACA63}" srcOrd="9" destOrd="0" presId="urn:microsoft.com/office/officeart/2005/8/layout/default"/>
    <dgm:cxn modelId="{6E1037A6-16A6-40C4-BC32-AAFF91A3AE3C}" type="presParOf" srcId="{A5D6D52C-384C-4A5D-B336-F265AF0A8E90}" destId="{8A1481A7-684D-4196-B938-5474B038168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Hardware service technicians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FB507A60-D9EF-4A74-A059-22222EB0E2AA}">
      <dgm:prSet/>
      <dgm:spPr/>
      <dgm:t>
        <a:bodyPr/>
        <a:lstStyle/>
        <a:p>
          <a:r>
            <a:rPr lang="en-US" dirty="0" smtClean="0"/>
            <a:t>IT consultants</a:t>
          </a:r>
        </a:p>
      </dgm:t>
    </dgm:pt>
    <dgm:pt modelId="{565A1C4E-176B-4BDD-85BE-5C2F5139F412}" type="parTrans" cxnId="{BCD03116-9790-460F-B7AC-5867060B9403}">
      <dgm:prSet/>
      <dgm:spPr/>
      <dgm:t>
        <a:bodyPr/>
        <a:lstStyle/>
        <a:p>
          <a:endParaRPr lang="en-US"/>
        </a:p>
      </dgm:t>
    </dgm:pt>
    <dgm:pt modelId="{FB354D8E-A094-422F-BBB7-5DFC4E487864}" type="sibTrans" cxnId="{BCD03116-9790-460F-B7AC-5867060B9403}">
      <dgm:prSet/>
      <dgm:spPr/>
      <dgm:t>
        <a:bodyPr/>
        <a:lstStyle/>
        <a:p>
          <a:endParaRPr lang="en-US"/>
        </a:p>
      </dgm:t>
    </dgm:pt>
    <dgm:pt modelId="{4F01061D-8FD6-4FA4-B417-BCB806AEFA18}">
      <dgm:prSet/>
      <dgm:spPr/>
      <dgm:t>
        <a:bodyPr/>
        <a:lstStyle/>
        <a:p>
          <a:r>
            <a:rPr lang="en-US" dirty="0" smtClean="0"/>
            <a:t>Network managers</a:t>
          </a:r>
        </a:p>
      </dgm:t>
    </dgm:pt>
    <dgm:pt modelId="{BA84A048-625B-41CC-A4FD-7A078A1B75D5}" type="parTrans" cxnId="{303D7F66-57A4-45EB-9661-F571375C0D56}">
      <dgm:prSet/>
      <dgm:spPr/>
      <dgm:t>
        <a:bodyPr/>
        <a:lstStyle/>
        <a:p>
          <a:endParaRPr lang="en-US"/>
        </a:p>
      </dgm:t>
    </dgm:pt>
    <dgm:pt modelId="{E6216EE4-2225-4A2B-B52C-3E32F3BD0E86}" type="sibTrans" cxnId="{303D7F66-57A4-45EB-9661-F571375C0D56}">
      <dgm:prSet/>
      <dgm:spPr/>
      <dgm:t>
        <a:bodyPr/>
        <a:lstStyle/>
        <a:p>
          <a:endParaRPr lang="en-US"/>
        </a:p>
      </dgm:t>
    </dgm:pt>
    <dgm:pt modelId="{51B67054-A44F-4A4E-AC83-1E95A6D374E8}">
      <dgm:prSet/>
      <dgm:spPr/>
      <dgm:t>
        <a:bodyPr/>
        <a:lstStyle/>
        <a:p>
          <a:r>
            <a:rPr lang="en-US" dirty="0" smtClean="0"/>
            <a:t>Network engineers</a:t>
          </a:r>
        </a:p>
      </dgm:t>
    </dgm:pt>
    <dgm:pt modelId="{4B85430F-BFF3-41EA-AB99-D51F7112AB39}" type="parTrans" cxnId="{68507F80-18CB-4D04-879A-B538DD70B334}">
      <dgm:prSet/>
      <dgm:spPr/>
      <dgm:t>
        <a:bodyPr/>
        <a:lstStyle/>
        <a:p>
          <a:endParaRPr lang="en-US"/>
        </a:p>
      </dgm:t>
    </dgm:pt>
    <dgm:pt modelId="{D5CBB436-41AE-42A9-8900-7FB34B105D10}" type="sibTrans" cxnId="{68507F80-18CB-4D04-879A-B538DD70B334}">
      <dgm:prSet/>
      <dgm:spPr/>
      <dgm:t>
        <a:bodyPr/>
        <a:lstStyle/>
        <a:p>
          <a:endParaRPr lang="en-US"/>
        </a:p>
      </dgm:t>
    </dgm:pt>
    <dgm:pt modelId="{47847BF6-7E3F-4584-AA8C-6DAEBCB3F129}">
      <dgm:prSet/>
      <dgm:spPr/>
      <dgm:t>
        <a:bodyPr/>
        <a:lstStyle/>
        <a:p>
          <a:r>
            <a:rPr lang="en-US" dirty="0" smtClean="0"/>
            <a:t>System administrators</a:t>
          </a:r>
        </a:p>
      </dgm:t>
    </dgm:pt>
    <dgm:pt modelId="{60230FB5-B0B7-4952-9E62-509A58666D7B}" type="parTrans" cxnId="{06D76F07-5E29-4538-8BA9-D8CCA3BF0B4C}">
      <dgm:prSet/>
      <dgm:spPr/>
      <dgm:t>
        <a:bodyPr/>
        <a:lstStyle/>
        <a:p>
          <a:endParaRPr lang="en-US"/>
        </a:p>
      </dgm:t>
    </dgm:pt>
    <dgm:pt modelId="{DA9FDFB5-F5AE-4CFD-8DA8-CFE43AD05E34}" type="sibTrans" cxnId="{06D76F07-5E29-4538-8BA9-D8CCA3BF0B4C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BEE704EE-28D9-4A9D-8B00-CB55B19BDF44}" type="pres">
      <dgm:prSet presAssocID="{FB507A60-D9EF-4A74-A059-22222EB0E2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FDA2C-B7C2-48B3-9B40-0E28D6B332EE}" type="pres">
      <dgm:prSet presAssocID="{FB354D8E-A094-422F-BBB7-5DFC4E487864}" presName="sibTrans" presStyleCnt="0"/>
      <dgm:spPr/>
    </dgm:pt>
    <dgm:pt modelId="{7CC014D8-5CD8-47C2-AE7D-0ED389BDC81E}" type="pres">
      <dgm:prSet presAssocID="{4F01061D-8FD6-4FA4-B417-BCB806AEFA1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C877-B0A9-4507-9ABC-2C6732F589BE}" type="pres">
      <dgm:prSet presAssocID="{E6216EE4-2225-4A2B-B52C-3E32F3BD0E86}" presName="sibTrans" presStyleCnt="0"/>
      <dgm:spPr/>
    </dgm:pt>
    <dgm:pt modelId="{9D7A2E7C-E940-452C-8A65-883A7186DA40}" type="pres">
      <dgm:prSet presAssocID="{51B67054-A44F-4A4E-AC83-1E95A6D374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30E0F-93C2-4CA4-89DA-F5F8D549B257}" type="pres">
      <dgm:prSet presAssocID="{D5CBB436-41AE-42A9-8900-7FB34B105D10}" presName="sibTrans" presStyleCnt="0"/>
      <dgm:spPr/>
    </dgm:pt>
    <dgm:pt modelId="{B8E3512F-AD8D-4FB5-9B08-E5D14CD70E4B}" type="pres">
      <dgm:prSet presAssocID="{47847BF6-7E3F-4584-AA8C-6DAEBCB3F12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83272-ADA2-4299-9930-9621F4E50AEC}" type="presOf" srcId="{FB507A60-D9EF-4A74-A059-22222EB0E2AA}" destId="{BEE704EE-28D9-4A9D-8B00-CB55B19BDF44}" srcOrd="0" destOrd="0" presId="urn:microsoft.com/office/officeart/2005/8/layout/default"/>
    <dgm:cxn modelId="{BBA18835-6A50-45A2-ADD0-1BB6E0CB50B1}" type="presOf" srcId="{51B67054-A44F-4A4E-AC83-1E95A6D374E8}" destId="{9D7A2E7C-E940-452C-8A65-883A7186DA40}" srcOrd="0" destOrd="0" presId="urn:microsoft.com/office/officeart/2005/8/layout/default"/>
    <dgm:cxn modelId="{68507F80-18CB-4D04-879A-B538DD70B334}" srcId="{15108A89-FF77-4F51-86FC-65443364EE49}" destId="{51B67054-A44F-4A4E-AC83-1E95A6D374E8}" srcOrd="3" destOrd="0" parTransId="{4B85430F-BFF3-41EA-AB99-D51F7112AB39}" sibTransId="{D5CBB436-41AE-42A9-8900-7FB34B105D10}"/>
    <dgm:cxn modelId="{303D7F66-57A4-45EB-9661-F571375C0D56}" srcId="{15108A89-FF77-4F51-86FC-65443364EE49}" destId="{4F01061D-8FD6-4FA4-B417-BCB806AEFA18}" srcOrd="2" destOrd="0" parTransId="{BA84A048-625B-41CC-A4FD-7A078A1B75D5}" sibTransId="{E6216EE4-2225-4A2B-B52C-3E32F3BD0E86}"/>
    <dgm:cxn modelId="{ED9B992E-D2A9-4C3E-960B-68B9B9B790C2}" type="presOf" srcId="{4F01061D-8FD6-4FA4-B417-BCB806AEFA18}" destId="{7CC014D8-5CD8-47C2-AE7D-0ED389BDC81E}" srcOrd="0" destOrd="0" presId="urn:microsoft.com/office/officeart/2005/8/layout/default"/>
    <dgm:cxn modelId="{BCD03116-9790-460F-B7AC-5867060B9403}" srcId="{15108A89-FF77-4F51-86FC-65443364EE49}" destId="{FB507A60-D9EF-4A74-A059-22222EB0E2AA}" srcOrd="1" destOrd="0" parTransId="{565A1C4E-176B-4BDD-85BE-5C2F5139F412}" sibTransId="{FB354D8E-A094-422F-BBB7-5DFC4E487864}"/>
    <dgm:cxn modelId="{32E7518C-CC4B-4AE9-ADAC-7DD53F028B51}" type="presOf" srcId="{15108A89-FF77-4F51-86FC-65443364EE49}" destId="{A5D6D52C-384C-4A5D-B336-F265AF0A8E90}" srcOrd="0" destOrd="0" presId="urn:microsoft.com/office/officeart/2005/8/layout/default"/>
    <dgm:cxn modelId="{6B411CFC-6A5A-4D13-B228-34F0AFA84C54}" type="presOf" srcId="{47847BF6-7E3F-4584-AA8C-6DAEBCB3F129}" destId="{B8E3512F-AD8D-4FB5-9B08-E5D14CD70E4B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06D76F07-5E29-4538-8BA9-D8CCA3BF0B4C}" srcId="{15108A89-FF77-4F51-86FC-65443364EE49}" destId="{47847BF6-7E3F-4584-AA8C-6DAEBCB3F129}" srcOrd="4" destOrd="0" parTransId="{60230FB5-B0B7-4952-9E62-509A58666D7B}" sibTransId="{DA9FDFB5-F5AE-4CFD-8DA8-CFE43AD05E34}"/>
    <dgm:cxn modelId="{A7A93B01-FF4C-4BCC-A632-04B4A6B878CE}" type="presOf" srcId="{7A70FBEF-38C0-4507-96DE-91643B5D4D75}" destId="{555777ED-7854-47EF-A378-F64794894E89}" srcOrd="0" destOrd="0" presId="urn:microsoft.com/office/officeart/2005/8/layout/default"/>
    <dgm:cxn modelId="{C04D292F-2271-4B8C-B4AF-4D14C2371F09}" type="presParOf" srcId="{A5D6D52C-384C-4A5D-B336-F265AF0A8E90}" destId="{555777ED-7854-47EF-A378-F64794894E89}" srcOrd="0" destOrd="0" presId="urn:microsoft.com/office/officeart/2005/8/layout/default"/>
    <dgm:cxn modelId="{02C259D2-E2E4-4546-83E0-6D221F6A16AC}" type="presParOf" srcId="{A5D6D52C-384C-4A5D-B336-F265AF0A8E90}" destId="{6B9B6674-5356-4746-825D-9DA18B73AD62}" srcOrd="1" destOrd="0" presId="urn:microsoft.com/office/officeart/2005/8/layout/default"/>
    <dgm:cxn modelId="{3BA0DC17-AA24-496E-98FB-FE919F160645}" type="presParOf" srcId="{A5D6D52C-384C-4A5D-B336-F265AF0A8E90}" destId="{BEE704EE-28D9-4A9D-8B00-CB55B19BDF44}" srcOrd="2" destOrd="0" presId="urn:microsoft.com/office/officeart/2005/8/layout/default"/>
    <dgm:cxn modelId="{4B0871D6-479B-410F-9953-8FB9FD5BA92D}" type="presParOf" srcId="{A5D6D52C-384C-4A5D-B336-F265AF0A8E90}" destId="{40AFDA2C-B7C2-48B3-9B40-0E28D6B332EE}" srcOrd="3" destOrd="0" presId="urn:microsoft.com/office/officeart/2005/8/layout/default"/>
    <dgm:cxn modelId="{455AF6E8-1203-477B-A4E8-5ADCA11F103A}" type="presParOf" srcId="{A5D6D52C-384C-4A5D-B336-F265AF0A8E90}" destId="{7CC014D8-5CD8-47C2-AE7D-0ED389BDC81E}" srcOrd="4" destOrd="0" presId="urn:microsoft.com/office/officeart/2005/8/layout/default"/>
    <dgm:cxn modelId="{7F5DA1F5-9256-42E2-B51C-CE24FDB59D8A}" type="presParOf" srcId="{A5D6D52C-384C-4A5D-B336-F265AF0A8E90}" destId="{A2C5C877-B0A9-4507-9ABC-2C6732F589BE}" srcOrd="5" destOrd="0" presId="urn:microsoft.com/office/officeart/2005/8/layout/default"/>
    <dgm:cxn modelId="{3C5FEDCD-E69B-42CF-B37D-FBC57F9E95C7}" type="presParOf" srcId="{A5D6D52C-384C-4A5D-B336-F265AF0A8E90}" destId="{9D7A2E7C-E940-452C-8A65-883A7186DA40}" srcOrd="6" destOrd="0" presId="urn:microsoft.com/office/officeart/2005/8/layout/default"/>
    <dgm:cxn modelId="{4EE0C699-EFA6-4C9A-A2E4-386B15477E45}" type="presParOf" srcId="{A5D6D52C-384C-4A5D-B336-F265AF0A8E90}" destId="{1F130E0F-93C2-4CA4-89DA-F5F8D549B257}" srcOrd="7" destOrd="0" presId="urn:microsoft.com/office/officeart/2005/8/layout/default"/>
    <dgm:cxn modelId="{7AF7C85F-58BD-4362-B67C-228BE4ABC67A}" type="presParOf" srcId="{A5D6D52C-384C-4A5D-B336-F265AF0A8E90}" destId="{B8E3512F-AD8D-4FB5-9B08-E5D14CD70E4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Hardware technicians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9092030E-201C-4AE4-AF88-6069330E0BC0}">
      <dgm:prSet/>
      <dgm:spPr/>
      <dgm:t>
        <a:bodyPr/>
        <a:lstStyle/>
        <a:p>
          <a:r>
            <a:rPr lang="en-US" dirty="0" smtClean="0"/>
            <a:t>Help desk specialists</a:t>
          </a:r>
        </a:p>
      </dgm:t>
    </dgm:pt>
    <dgm:pt modelId="{58C0662E-BFA8-4618-9F29-3B0C6C08008E}" type="parTrans" cxnId="{55574E3D-0842-4417-BD87-6CB1B11284BF}">
      <dgm:prSet/>
      <dgm:spPr/>
      <dgm:t>
        <a:bodyPr/>
        <a:lstStyle/>
        <a:p>
          <a:endParaRPr lang="en-US"/>
        </a:p>
      </dgm:t>
    </dgm:pt>
    <dgm:pt modelId="{C66579A2-6954-4E03-8EF5-70C347513BF9}" type="sibTrans" cxnId="{55574E3D-0842-4417-BD87-6CB1B11284BF}">
      <dgm:prSet/>
      <dgm:spPr/>
      <dgm:t>
        <a:bodyPr/>
        <a:lstStyle/>
        <a:p>
          <a:endParaRPr lang="en-US"/>
        </a:p>
      </dgm:t>
    </dgm:pt>
    <dgm:pt modelId="{7C67EA4C-05BF-4A1F-8267-3B4B3C61234C}">
      <dgm:prSet/>
      <dgm:spPr/>
      <dgm:t>
        <a:bodyPr/>
        <a:lstStyle/>
        <a:p>
          <a:r>
            <a:rPr lang="en-US" dirty="0" smtClean="0"/>
            <a:t>Network administrators</a:t>
          </a:r>
        </a:p>
      </dgm:t>
    </dgm:pt>
    <dgm:pt modelId="{31CADB3B-3B2C-4974-8D29-F6081C0530F9}" type="parTrans" cxnId="{412309EF-7244-4F64-9D1B-FD829974312B}">
      <dgm:prSet/>
      <dgm:spPr/>
      <dgm:t>
        <a:bodyPr/>
        <a:lstStyle/>
        <a:p>
          <a:endParaRPr lang="en-US"/>
        </a:p>
      </dgm:t>
    </dgm:pt>
    <dgm:pt modelId="{FAA26D89-9D6A-4D25-9B0F-6935AC56653C}" type="sibTrans" cxnId="{412309EF-7244-4F64-9D1B-FD829974312B}">
      <dgm:prSet/>
      <dgm:spPr/>
      <dgm:t>
        <a:bodyPr/>
        <a:lstStyle/>
        <a:p>
          <a:endParaRPr lang="en-US"/>
        </a:p>
      </dgm:t>
    </dgm:pt>
    <dgm:pt modelId="{A0C60BCD-ED6C-43E4-A2A6-1ED9941DD4D3}">
      <dgm:prSet/>
      <dgm:spPr/>
      <dgm:t>
        <a:bodyPr/>
        <a:lstStyle/>
        <a:p>
          <a:r>
            <a:rPr lang="en-US" dirty="0" smtClean="0"/>
            <a:t>IT consultants</a:t>
          </a:r>
        </a:p>
      </dgm:t>
    </dgm:pt>
    <dgm:pt modelId="{645EB270-5784-4214-A6EC-721FD108CC75}" type="parTrans" cxnId="{00266299-9DDA-40CA-9326-E168BB06BFC6}">
      <dgm:prSet/>
      <dgm:spPr/>
      <dgm:t>
        <a:bodyPr/>
        <a:lstStyle/>
        <a:p>
          <a:endParaRPr lang="en-US"/>
        </a:p>
      </dgm:t>
    </dgm:pt>
    <dgm:pt modelId="{9CF788C2-5D94-4AD5-A7B2-625D31672669}" type="sibTrans" cxnId="{00266299-9DDA-40CA-9326-E168BB06BFC6}">
      <dgm:prSet/>
      <dgm:spPr/>
      <dgm:t>
        <a:bodyPr/>
        <a:lstStyle/>
        <a:p>
          <a:endParaRPr lang="en-US"/>
        </a:p>
      </dgm:t>
    </dgm:pt>
    <dgm:pt modelId="{96A1F321-D54D-4E3A-B77A-89AAABBEAEA0}">
      <dgm:prSet/>
      <dgm:spPr/>
      <dgm:t>
        <a:bodyPr/>
        <a:lstStyle/>
        <a:p>
          <a:r>
            <a:rPr lang="en-US" dirty="0" smtClean="0"/>
            <a:t>System administrators</a:t>
          </a:r>
        </a:p>
      </dgm:t>
    </dgm:pt>
    <dgm:pt modelId="{D066C51F-91A9-4BBB-A81F-B39A62970EB8}" type="parTrans" cxnId="{DB15B64D-8054-4460-8AEF-137B40826394}">
      <dgm:prSet/>
      <dgm:spPr/>
      <dgm:t>
        <a:bodyPr/>
        <a:lstStyle/>
        <a:p>
          <a:endParaRPr lang="en-US"/>
        </a:p>
      </dgm:t>
    </dgm:pt>
    <dgm:pt modelId="{5B45F738-18F1-4AF1-9AA6-FC2A5349E41E}" type="sibTrans" cxnId="{DB15B64D-8054-4460-8AEF-137B40826394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66F8DB69-9D95-4EE7-9D25-1386539234C1}" type="pres">
      <dgm:prSet presAssocID="{9092030E-201C-4AE4-AF88-6069330E0B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31054-9840-492B-AAFB-026868E1C2D3}" type="pres">
      <dgm:prSet presAssocID="{C66579A2-6954-4E03-8EF5-70C347513BF9}" presName="sibTrans" presStyleCnt="0"/>
      <dgm:spPr/>
    </dgm:pt>
    <dgm:pt modelId="{A6F56BD0-27FD-4ECA-806E-57E03A554335}" type="pres">
      <dgm:prSet presAssocID="{7C67EA4C-05BF-4A1F-8267-3B4B3C6123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F7FBF-F689-48A6-9C01-CEC3CCE4877A}" type="pres">
      <dgm:prSet presAssocID="{FAA26D89-9D6A-4D25-9B0F-6935AC56653C}" presName="sibTrans" presStyleCnt="0"/>
      <dgm:spPr/>
    </dgm:pt>
    <dgm:pt modelId="{5EF881E2-E16D-44B1-AE2D-DA0269879DB5}" type="pres">
      <dgm:prSet presAssocID="{A0C60BCD-ED6C-43E4-A2A6-1ED9941DD4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F8FD5-47FA-4261-96F1-316D503C7968}" type="pres">
      <dgm:prSet presAssocID="{9CF788C2-5D94-4AD5-A7B2-625D31672669}" presName="sibTrans" presStyleCnt="0"/>
      <dgm:spPr/>
    </dgm:pt>
    <dgm:pt modelId="{A2F49A5F-CC43-435E-AA3F-9086C0E8AF2C}" type="pres">
      <dgm:prSet presAssocID="{96A1F321-D54D-4E3A-B77A-89AAABBEAEA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74E3D-0842-4417-BD87-6CB1B11284BF}" srcId="{15108A89-FF77-4F51-86FC-65443364EE49}" destId="{9092030E-201C-4AE4-AF88-6069330E0BC0}" srcOrd="1" destOrd="0" parTransId="{58C0662E-BFA8-4618-9F29-3B0C6C08008E}" sibTransId="{C66579A2-6954-4E03-8EF5-70C347513BF9}"/>
    <dgm:cxn modelId="{412309EF-7244-4F64-9D1B-FD829974312B}" srcId="{15108A89-FF77-4F51-86FC-65443364EE49}" destId="{7C67EA4C-05BF-4A1F-8267-3B4B3C61234C}" srcOrd="2" destOrd="0" parTransId="{31CADB3B-3B2C-4974-8D29-F6081C0530F9}" sibTransId="{FAA26D89-9D6A-4D25-9B0F-6935AC56653C}"/>
    <dgm:cxn modelId="{DACDAA4A-99A3-4071-AC8F-C66354EB13EF}" type="presOf" srcId="{A0C60BCD-ED6C-43E4-A2A6-1ED9941DD4D3}" destId="{5EF881E2-E16D-44B1-AE2D-DA0269879DB5}" srcOrd="0" destOrd="0" presId="urn:microsoft.com/office/officeart/2005/8/layout/default"/>
    <dgm:cxn modelId="{19DE5E49-C22B-4DC4-9B1C-B7B6725F2479}" type="presOf" srcId="{7C67EA4C-05BF-4A1F-8267-3B4B3C61234C}" destId="{A6F56BD0-27FD-4ECA-806E-57E03A554335}" srcOrd="0" destOrd="0" presId="urn:microsoft.com/office/officeart/2005/8/layout/default"/>
    <dgm:cxn modelId="{00266299-9DDA-40CA-9326-E168BB06BFC6}" srcId="{15108A89-FF77-4F51-86FC-65443364EE49}" destId="{A0C60BCD-ED6C-43E4-A2A6-1ED9941DD4D3}" srcOrd="3" destOrd="0" parTransId="{645EB270-5784-4214-A6EC-721FD108CC75}" sibTransId="{9CF788C2-5D94-4AD5-A7B2-625D31672669}"/>
    <dgm:cxn modelId="{DB15B64D-8054-4460-8AEF-137B40826394}" srcId="{15108A89-FF77-4F51-86FC-65443364EE49}" destId="{96A1F321-D54D-4E3A-B77A-89AAABBEAEA0}" srcOrd="4" destOrd="0" parTransId="{D066C51F-91A9-4BBB-A81F-B39A62970EB8}" sibTransId="{5B45F738-18F1-4AF1-9AA6-FC2A5349E41E}"/>
    <dgm:cxn modelId="{ED607990-D6AE-41F8-8EDA-43DFB21F9FAF}" type="presOf" srcId="{96A1F321-D54D-4E3A-B77A-89AAABBEAEA0}" destId="{A2F49A5F-CC43-435E-AA3F-9086C0E8AF2C}" srcOrd="0" destOrd="0" presId="urn:microsoft.com/office/officeart/2005/8/layout/default"/>
    <dgm:cxn modelId="{2CB7BB69-7F61-44CD-A251-785E8B4BFD75}" type="presOf" srcId="{9092030E-201C-4AE4-AF88-6069330E0BC0}" destId="{66F8DB69-9D95-4EE7-9D25-1386539234C1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B52413AF-152C-431A-8DAC-96BF3BB1033A}" type="presOf" srcId="{7A70FBEF-38C0-4507-96DE-91643B5D4D75}" destId="{555777ED-7854-47EF-A378-F64794894E89}" srcOrd="0" destOrd="0" presId="urn:microsoft.com/office/officeart/2005/8/layout/default"/>
    <dgm:cxn modelId="{48DF8CDC-4C83-4BB3-95A2-07921E9413F7}" type="presOf" srcId="{15108A89-FF77-4F51-86FC-65443364EE49}" destId="{A5D6D52C-384C-4A5D-B336-F265AF0A8E90}" srcOrd="0" destOrd="0" presId="urn:microsoft.com/office/officeart/2005/8/layout/default"/>
    <dgm:cxn modelId="{055AF5E7-582C-4E3B-9C2C-BF3F122CED73}" type="presParOf" srcId="{A5D6D52C-384C-4A5D-B336-F265AF0A8E90}" destId="{555777ED-7854-47EF-A378-F64794894E89}" srcOrd="0" destOrd="0" presId="urn:microsoft.com/office/officeart/2005/8/layout/default"/>
    <dgm:cxn modelId="{556D36CC-A68C-4B15-BE33-5B713D8C1379}" type="presParOf" srcId="{A5D6D52C-384C-4A5D-B336-F265AF0A8E90}" destId="{6B9B6674-5356-4746-825D-9DA18B73AD62}" srcOrd="1" destOrd="0" presId="urn:microsoft.com/office/officeart/2005/8/layout/default"/>
    <dgm:cxn modelId="{2E8569E0-3B24-4429-AADD-2D0BFABC9C2A}" type="presParOf" srcId="{A5D6D52C-384C-4A5D-B336-F265AF0A8E90}" destId="{66F8DB69-9D95-4EE7-9D25-1386539234C1}" srcOrd="2" destOrd="0" presId="urn:microsoft.com/office/officeart/2005/8/layout/default"/>
    <dgm:cxn modelId="{5C0CC3F9-4D33-44FC-957E-B4B2A8130CF2}" type="presParOf" srcId="{A5D6D52C-384C-4A5D-B336-F265AF0A8E90}" destId="{C1231054-9840-492B-AAFB-026868E1C2D3}" srcOrd="3" destOrd="0" presId="urn:microsoft.com/office/officeart/2005/8/layout/default"/>
    <dgm:cxn modelId="{048B3318-720F-4574-9818-43F7FD0DAB71}" type="presParOf" srcId="{A5D6D52C-384C-4A5D-B336-F265AF0A8E90}" destId="{A6F56BD0-27FD-4ECA-806E-57E03A554335}" srcOrd="4" destOrd="0" presId="urn:microsoft.com/office/officeart/2005/8/layout/default"/>
    <dgm:cxn modelId="{498CCC73-4302-480A-AF63-6AFBCD1E721F}" type="presParOf" srcId="{A5D6D52C-384C-4A5D-B336-F265AF0A8E90}" destId="{A58F7FBF-F689-48A6-9C01-CEC3CCE4877A}" srcOrd="5" destOrd="0" presId="urn:microsoft.com/office/officeart/2005/8/layout/default"/>
    <dgm:cxn modelId="{10EADDC5-59BE-4131-A63D-89F1EAA9F729}" type="presParOf" srcId="{A5D6D52C-384C-4A5D-B336-F265AF0A8E90}" destId="{5EF881E2-E16D-44B1-AE2D-DA0269879DB5}" srcOrd="6" destOrd="0" presId="urn:microsoft.com/office/officeart/2005/8/layout/default"/>
    <dgm:cxn modelId="{35EEEA0A-25F7-44B8-82D3-EC295CA2F448}" type="presParOf" srcId="{A5D6D52C-384C-4A5D-B336-F265AF0A8E90}" destId="{A02F8FD5-47FA-4261-96F1-316D503C7968}" srcOrd="7" destOrd="0" presId="urn:microsoft.com/office/officeart/2005/8/layout/default"/>
    <dgm:cxn modelId="{EF1A4364-06F5-433B-9132-EFBA41A4482E}" type="presParOf" srcId="{A5D6D52C-384C-4A5D-B336-F265AF0A8E90}" destId="{A2F49A5F-CC43-435E-AA3F-9086C0E8AF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Game developers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D5C11D7C-E4C1-440F-AA2A-32CE06CC4410}">
      <dgm:prSet/>
      <dgm:spPr/>
      <dgm:t>
        <a:bodyPr/>
        <a:lstStyle/>
        <a:p>
          <a:r>
            <a:rPr lang="en-US" dirty="0" smtClean="0"/>
            <a:t>IT consultants</a:t>
          </a:r>
        </a:p>
      </dgm:t>
    </dgm:pt>
    <dgm:pt modelId="{35D39A0D-B431-4AFB-83D3-4FBBC1A64244}" type="parTrans" cxnId="{A94EF671-9DE3-4A84-B5A1-3C650D4E499F}">
      <dgm:prSet/>
      <dgm:spPr/>
      <dgm:t>
        <a:bodyPr/>
        <a:lstStyle/>
        <a:p>
          <a:endParaRPr lang="en-US"/>
        </a:p>
      </dgm:t>
    </dgm:pt>
    <dgm:pt modelId="{B3B87406-E341-466A-BFBA-E7D1002B8C3D}" type="sibTrans" cxnId="{A94EF671-9DE3-4A84-B5A1-3C650D4E499F}">
      <dgm:prSet/>
      <dgm:spPr/>
      <dgm:t>
        <a:bodyPr/>
        <a:lstStyle/>
        <a:p>
          <a:endParaRPr lang="en-US"/>
        </a:p>
      </dgm:t>
    </dgm:pt>
    <dgm:pt modelId="{B092F62E-6E3B-48F3-A941-58D4C011C55B}">
      <dgm:prSet/>
      <dgm:spPr/>
      <dgm:t>
        <a:bodyPr/>
        <a:lstStyle/>
        <a:p>
          <a:r>
            <a:rPr lang="en-US" dirty="0" smtClean="0"/>
            <a:t>Mobile application developers</a:t>
          </a:r>
        </a:p>
      </dgm:t>
    </dgm:pt>
    <dgm:pt modelId="{C09854F9-B38A-4093-9808-E1F61F4757DE}" type="parTrans" cxnId="{236763A3-3FD0-4A8B-80CA-1FF7E092C3AC}">
      <dgm:prSet/>
      <dgm:spPr/>
      <dgm:t>
        <a:bodyPr/>
        <a:lstStyle/>
        <a:p>
          <a:endParaRPr lang="en-US"/>
        </a:p>
      </dgm:t>
    </dgm:pt>
    <dgm:pt modelId="{C58AB403-D86C-4B20-9C91-C20FC8803048}" type="sibTrans" cxnId="{236763A3-3FD0-4A8B-80CA-1FF7E092C3AC}">
      <dgm:prSet/>
      <dgm:spPr/>
      <dgm:t>
        <a:bodyPr/>
        <a:lstStyle/>
        <a:p>
          <a:endParaRPr lang="en-US"/>
        </a:p>
      </dgm:t>
    </dgm:pt>
    <dgm:pt modelId="{FFE208A8-110B-4F8E-A47D-F6A715198CD2}">
      <dgm:prSet/>
      <dgm:spPr/>
      <dgm:t>
        <a:bodyPr/>
        <a:lstStyle/>
        <a:p>
          <a:r>
            <a:rPr lang="en-US" dirty="0" smtClean="0"/>
            <a:t>Project leaders/managers</a:t>
          </a:r>
        </a:p>
      </dgm:t>
    </dgm:pt>
    <dgm:pt modelId="{75639AA7-FA76-4D9C-B4E3-5E749FBD113D}" type="parTrans" cxnId="{B3C2624A-EF57-4BBF-B9B2-3AB69BCB1377}">
      <dgm:prSet/>
      <dgm:spPr/>
      <dgm:t>
        <a:bodyPr/>
        <a:lstStyle/>
        <a:p>
          <a:endParaRPr lang="en-US"/>
        </a:p>
      </dgm:t>
    </dgm:pt>
    <dgm:pt modelId="{AD5C9842-A907-48BC-BF70-A6386FB0D07E}" type="sibTrans" cxnId="{B3C2624A-EF57-4BBF-B9B2-3AB69BCB1377}">
      <dgm:prSet/>
      <dgm:spPr/>
      <dgm:t>
        <a:bodyPr/>
        <a:lstStyle/>
        <a:p>
          <a:endParaRPr lang="en-US"/>
        </a:p>
      </dgm:t>
    </dgm:pt>
    <dgm:pt modelId="{F6658644-5C47-4D5A-97DA-23435631B116}">
      <dgm:prSet/>
      <dgm:spPr/>
      <dgm:t>
        <a:bodyPr/>
        <a:lstStyle/>
        <a:p>
          <a:r>
            <a:rPr lang="en-US" dirty="0" smtClean="0"/>
            <a:t>Systems analyst</a:t>
          </a:r>
        </a:p>
      </dgm:t>
    </dgm:pt>
    <dgm:pt modelId="{FCCC6028-EF71-4E8B-8102-7177C2DF1165}" type="parTrans" cxnId="{112F0554-05D7-4F23-9BFD-9D02E35CE192}">
      <dgm:prSet/>
      <dgm:spPr/>
      <dgm:t>
        <a:bodyPr/>
        <a:lstStyle/>
        <a:p>
          <a:endParaRPr lang="en-US"/>
        </a:p>
      </dgm:t>
    </dgm:pt>
    <dgm:pt modelId="{22FD8322-8CA0-449E-80DD-4B93153EDBA9}" type="sibTrans" cxnId="{112F0554-05D7-4F23-9BFD-9D02E35CE192}">
      <dgm:prSet/>
      <dgm:spPr/>
      <dgm:t>
        <a:bodyPr/>
        <a:lstStyle/>
        <a:p>
          <a:endParaRPr lang="en-US"/>
        </a:p>
      </dgm:t>
    </dgm:pt>
    <dgm:pt modelId="{CC61B708-29D1-4D46-A4E4-4F3B347944D6}">
      <dgm:prSet/>
      <dgm:spPr/>
      <dgm:t>
        <a:bodyPr/>
        <a:lstStyle/>
        <a:p>
          <a:r>
            <a:rPr lang="en-US" dirty="0" smtClean="0"/>
            <a:t>Web developers</a:t>
          </a:r>
        </a:p>
      </dgm:t>
    </dgm:pt>
    <dgm:pt modelId="{86FC4FDB-8EB5-41CF-9B46-9FDA998BAD09}" type="parTrans" cxnId="{45A67C65-806A-46F7-8A34-8F624CF4E021}">
      <dgm:prSet/>
      <dgm:spPr/>
      <dgm:t>
        <a:bodyPr/>
        <a:lstStyle/>
        <a:p>
          <a:endParaRPr lang="en-US"/>
        </a:p>
      </dgm:t>
    </dgm:pt>
    <dgm:pt modelId="{D3BC96A7-BE36-4C3A-B748-0A3B3D7E11D7}" type="sibTrans" cxnId="{45A67C65-806A-46F7-8A34-8F624CF4E021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8A4D1999-4444-4106-A3FE-50F5A02F19A1}" type="pres">
      <dgm:prSet presAssocID="{D5C11D7C-E4C1-440F-AA2A-32CE06CC441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DC8D0-4CB1-4AB8-A160-01A68384AA83}" type="pres">
      <dgm:prSet presAssocID="{B3B87406-E341-466A-BFBA-E7D1002B8C3D}" presName="sibTrans" presStyleCnt="0"/>
      <dgm:spPr/>
    </dgm:pt>
    <dgm:pt modelId="{727FC971-5A13-428A-98FD-ACAE6D8E1D59}" type="pres">
      <dgm:prSet presAssocID="{B092F62E-6E3B-48F3-A941-58D4C011C55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7115B-1963-4417-A8AA-59CC5BEB73B4}" type="pres">
      <dgm:prSet presAssocID="{C58AB403-D86C-4B20-9C91-C20FC8803048}" presName="sibTrans" presStyleCnt="0"/>
      <dgm:spPr/>
    </dgm:pt>
    <dgm:pt modelId="{3EA6491E-38FC-4AD4-B2A9-CB4306D6EA53}" type="pres">
      <dgm:prSet presAssocID="{FFE208A8-110B-4F8E-A47D-F6A715198CD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C6C64-1B14-4468-BC64-1B8CFA612A98}" type="pres">
      <dgm:prSet presAssocID="{AD5C9842-A907-48BC-BF70-A6386FB0D07E}" presName="sibTrans" presStyleCnt="0"/>
      <dgm:spPr/>
    </dgm:pt>
    <dgm:pt modelId="{8C0E90C2-7103-4867-937A-90673373A20B}" type="pres">
      <dgm:prSet presAssocID="{F6658644-5C47-4D5A-97DA-23435631B11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2E722-EA38-442F-AB5E-91FD229B13CF}" type="pres">
      <dgm:prSet presAssocID="{22FD8322-8CA0-449E-80DD-4B93153EDBA9}" presName="sibTrans" presStyleCnt="0"/>
      <dgm:spPr/>
    </dgm:pt>
    <dgm:pt modelId="{071D9ED4-61C8-42AD-A2E4-8095AB9EAAA6}" type="pres">
      <dgm:prSet presAssocID="{CC61B708-29D1-4D46-A4E4-4F3B347944D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EF671-9DE3-4A84-B5A1-3C650D4E499F}" srcId="{15108A89-FF77-4F51-86FC-65443364EE49}" destId="{D5C11D7C-E4C1-440F-AA2A-32CE06CC4410}" srcOrd="1" destOrd="0" parTransId="{35D39A0D-B431-4AFB-83D3-4FBBC1A64244}" sibTransId="{B3B87406-E341-466A-BFBA-E7D1002B8C3D}"/>
    <dgm:cxn modelId="{2B2411C4-CC38-4BB6-BABE-C089ACF30332}" type="presOf" srcId="{FFE208A8-110B-4F8E-A47D-F6A715198CD2}" destId="{3EA6491E-38FC-4AD4-B2A9-CB4306D6EA53}" srcOrd="0" destOrd="0" presId="urn:microsoft.com/office/officeart/2005/8/layout/default"/>
    <dgm:cxn modelId="{45A67C65-806A-46F7-8A34-8F624CF4E021}" srcId="{15108A89-FF77-4F51-86FC-65443364EE49}" destId="{CC61B708-29D1-4D46-A4E4-4F3B347944D6}" srcOrd="5" destOrd="0" parTransId="{86FC4FDB-8EB5-41CF-9B46-9FDA998BAD09}" sibTransId="{D3BC96A7-BE36-4C3A-B748-0A3B3D7E11D7}"/>
    <dgm:cxn modelId="{236763A3-3FD0-4A8B-80CA-1FF7E092C3AC}" srcId="{15108A89-FF77-4F51-86FC-65443364EE49}" destId="{B092F62E-6E3B-48F3-A941-58D4C011C55B}" srcOrd="2" destOrd="0" parTransId="{C09854F9-B38A-4093-9808-E1F61F4757DE}" sibTransId="{C58AB403-D86C-4B20-9C91-C20FC8803048}"/>
    <dgm:cxn modelId="{06D77EBB-30A7-45CA-860B-D56D55DE31A7}" type="presOf" srcId="{15108A89-FF77-4F51-86FC-65443364EE49}" destId="{A5D6D52C-384C-4A5D-B336-F265AF0A8E90}" srcOrd="0" destOrd="0" presId="urn:microsoft.com/office/officeart/2005/8/layout/default"/>
    <dgm:cxn modelId="{D1097552-D875-473B-9D85-E08614003F59}" type="presOf" srcId="{F6658644-5C47-4D5A-97DA-23435631B116}" destId="{8C0E90C2-7103-4867-937A-90673373A20B}" srcOrd="0" destOrd="0" presId="urn:microsoft.com/office/officeart/2005/8/layout/default"/>
    <dgm:cxn modelId="{16396CBC-4A2A-4925-AFA6-839936A3E167}" type="presOf" srcId="{D5C11D7C-E4C1-440F-AA2A-32CE06CC4410}" destId="{8A4D1999-4444-4106-A3FE-50F5A02F19A1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8B2CA02B-B42C-4958-BCBE-7EACA9F56101}" type="presOf" srcId="{CC61B708-29D1-4D46-A4E4-4F3B347944D6}" destId="{071D9ED4-61C8-42AD-A2E4-8095AB9EAAA6}" srcOrd="0" destOrd="0" presId="urn:microsoft.com/office/officeart/2005/8/layout/default"/>
    <dgm:cxn modelId="{A086517D-1B0E-4531-B95E-9FDDAE9CBCB1}" type="presOf" srcId="{7A70FBEF-38C0-4507-96DE-91643B5D4D75}" destId="{555777ED-7854-47EF-A378-F64794894E89}" srcOrd="0" destOrd="0" presId="urn:microsoft.com/office/officeart/2005/8/layout/default"/>
    <dgm:cxn modelId="{B3C2624A-EF57-4BBF-B9B2-3AB69BCB1377}" srcId="{15108A89-FF77-4F51-86FC-65443364EE49}" destId="{FFE208A8-110B-4F8E-A47D-F6A715198CD2}" srcOrd="3" destOrd="0" parTransId="{75639AA7-FA76-4D9C-B4E3-5E749FBD113D}" sibTransId="{AD5C9842-A907-48BC-BF70-A6386FB0D07E}"/>
    <dgm:cxn modelId="{D6439717-78A0-4259-8E69-0D9EEDB26062}" type="presOf" srcId="{B092F62E-6E3B-48F3-A941-58D4C011C55B}" destId="{727FC971-5A13-428A-98FD-ACAE6D8E1D59}" srcOrd="0" destOrd="0" presId="urn:microsoft.com/office/officeart/2005/8/layout/default"/>
    <dgm:cxn modelId="{112F0554-05D7-4F23-9BFD-9D02E35CE192}" srcId="{15108A89-FF77-4F51-86FC-65443364EE49}" destId="{F6658644-5C47-4D5A-97DA-23435631B116}" srcOrd="4" destOrd="0" parTransId="{FCCC6028-EF71-4E8B-8102-7177C2DF1165}" sibTransId="{22FD8322-8CA0-449E-80DD-4B93153EDBA9}"/>
    <dgm:cxn modelId="{CFC1C044-8850-4B4C-A6A2-D5D5CF5F809A}" type="presParOf" srcId="{A5D6D52C-384C-4A5D-B336-F265AF0A8E90}" destId="{555777ED-7854-47EF-A378-F64794894E89}" srcOrd="0" destOrd="0" presId="urn:microsoft.com/office/officeart/2005/8/layout/default"/>
    <dgm:cxn modelId="{DE43563B-FC43-4BCD-B1BD-B0804CD254A3}" type="presParOf" srcId="{A5D6D52C-384C-4A5D-B336-F265AF0A8E90}" destId="{6B9B6674-5356-4746-825D-9DA18B73AD62}" srcOrd="1" destOrd="0" presId="urn:microsoft.com/office/officeart/2005/8/layout/default"/>
    <dgm:cxn modelId="{72FA35A4-70CF-4197-BA55-5672C0E7198C}" type="presParOf" srcId="{A5D6D52C-384C-4A5D-B336-F265AF0A8E90}" destId="{8A4D1999-4444-4106-A3FE-50F5A02F19A1}" srcOrd="2" destOrd="0" presId="urn:microsoft.com/office/officeart/2005/8/layout/default"/>
    <dgm:cxn modelId="{313EE42D-190C-46AE-BA94-6EFB7E4E559D}" type="presParOf" srcId="{A5D6D52C-384C-4A5D-B336-F265AF0A8E90}" destId="{10BDC8D0-4CB1-4AB8-A160-01A68384AA83}" srcOrd="3" destOrd="0" presId="urn:microsoft.com/office/officeart/2005/8/layout/default"/>
    <dgm:cxn modelId="{161CC51D-51A0-4F22-8AF4-9525FE3D8C47}" type="presParOf" srcId="{A5D6D52C-384C-4A5D-B336-F265AF0A8E90}" destId="{727FC971-5A13-428A-98FD-ACAE6D8E1D59}" srcOrd="4" destOrd="0" presId="urn:microsoft.com/office/officeart/2005/8/layout/default"/>
    <dgm:cxn modelId="{D4E50D9C-B00D-4AA7-A80B-143CAA0C7DE0}" type="presParOf" srcId="{A5D6D52C-384C-4A5D-B336-F265AF0A8E90}" destId="{0D57115B-1963-4417-A8AA-59CC5BEB73B4}" srcOrd="5" destOrd="0" presId="urn:microsoft.com/office/officeart/2005/8/layout/default"/>
    <dgm:cxn modelId="{1B235C48-EB85-45D5-95B9-1DA62441421E}" type="presParOf" srcId="{A5D6D52C-384C-4A5D-B336-F265AF0A8E90}" destId="{3EA6491E-38FC-4AD4-B2A9-CB4306D6EA53}" srcOrd="6" destOrd="0" presId="urn:microsoft.com/office/officeart/2005/8/layout/default"/>
    <dgm:cxn modelId="{E70A27CA-8EE2-440A-AEE9-4FD8792CBC5C}" type="presParOf" srcId="{A5D6D52C-384C-4A5D-B336-F265AF0A8E90}" destId="{803C6C64-1B14-4468-BC64-1B8CFA612A98}" srcOrd="7" destOrd="0" presId="urn:microsoft.com/office/officeart/2005/8/layout/default"/>
    <dgm:cxn modelId="{8DF36C9C-7EAE-44A3-BE67-32C5E9662275}" type="presParOf" srcId="{A5D6D52C-384C-4A5D-B336-F265AF0A8E90}" destId="{8C0E90C2-7103-4867-937A-90673373A20B}" srcOrd="8" destOrd="0" presId="urn:microsoft.com/office/officeart/2005/8/layout/default"/>
    <dgm:cxn modelId="{1097742C-5CEE-4FDF-A5D4-C3DCDB42C934}" type="presParOf" srcId="{A5D6D52C-384C-4A5D-B336-F265AF0A8E90}" destId="{5A92E722-EA38-442F-AB5E-91FD229B13CF}" srcOrd="9" destOrd="0" presId="urn:microsoft.com/office/officeart/2005/8/layout/default"/>
    <dgm:cxn modelId="{E1E9EB4D-47F6-42BC-9589-0A320D110770}" type="presParOf" srcId="{A5D6D52C-384C-4A5D-B336-F265AF0A8E90}" destId="{071D9ED4-61C8-42AD-A2E4-8095AB9EAAA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Information security officers and managers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55A1545C-843C-4814-BAC6-A2218A0FE3F5}">
      <dgm:prSet/>
      <dgm:spPr/>
      <dgm:t>
        <a:bodyPr/>
        <a:lstStyle/>
        <a:p>
          <a:r>
            <a:rPr lang="en-US" dirty="0" smtClean="0"/>
            <a:t>Law enforcement officials</a:t>
          </a:r>
        </a:p>
      </dgm:t>
    </dgm:pt>
    <dgm:pt modelId="{C6294570-C072-4A28-B583-2B8089CD890E}" type="parTrans" cxnId="{5DBD1871-D4A9-46E3-B7D7-20AC3A9275BE}">
      <dgm:prSet/>
      <dgm:spPr/>
      <dgm:t>
        <a:bodyPr/>
        <a:lstStyle/>
        <a:p>
          <a:endParaRPr lang="en-US"/>
        </a:p>
      </dgm:t>
    </dgm:pt>
    <dgm:pt modelId="{65169E60-9CD1-48CC-8F52-59F7F9654815}" type="sibTrans" cxnId="{5DBD1871-D4A9-46E3-B7D7-20AC3A9275BE}">
      <dgm:prSet/>
      <dgm:spPr/>
      <dgm:t>
        <a:bodyPr/>
        <a:lstStyle/>
        <a:p>
          <a:endParaRPr lang="en-US"/>
        </a:p>
      </dgm:t>
    </dgm:pt>
    <dgm:pt modelId="{BDFE23E7-4BA5-46C2-8C1B-D7B4CD26E353}">
      <dgm:prSet/>
      <dgm:spPr/>
      <dgm:t>
        <a:bodyPr/>
        <a:lstStyle/>
        <a:p>
          <a:r>
            <a:rPr lang="en-US" dirty="0" smtClean="0"/>
            <a:t>Military intelligence officers</a:t>
          </a:r>
        </a:p>
      </dgm:t>
    </dgm:pt>
    <dgm:pt modelId="{41F384B9-44C0-41AC-A243-2AD10E0EF1BB}" type="parTrans" cxnId="{EAFABAC4-3257-44AE-B1BE-328D22CAC736}">
      <dgm:prSet/>
      <dgm:spPr/>
      <dgm:t>
        <a:bodyPr/>
        <a:lstStyle/>
        <a:p>
          <a:endParaRPr lang="en-US"/>
        </a:p>
      </dgm:t>
    </dgm:pt>
    <dgm:pt modelId="{84F25D6D-1760-425E-8B35-C91EE0D6C5F0}" type="sibTrans" cxnId="{EAFABAC4-3257-44AE-B1BE-328D22CAC736}">
      <dgm:prSet/>
      <dgm:spPr/>
      <dgm:t>
        <a:bodyPr/>
        <a:lstStyle/>
        <a:p>
          <a:endParaRPr lang="en-US"/>
        </a:p>
      </dgm:t>
    </dgm:pt>
    <dgm:pt modelId="{30DD6E26-5720-4715-ACAA-9489F760725A}">
      <dgm:prSet/>
      <dgm:spPr/>
      <dgm:t>
        <a:bodyPr/>
        <a:lstStyle/>
        <a:p>
          <a:r>
            <a:rPr lang="en-US" dirty="0" smtClean="0"/>
            <a:t>Network administrators</a:t>
          </a:r>
        </a:p>
      </dgm:t>
    </dgm:pt>
    <dgm:pt modelId="{BD3BE99F-A450-47B0-ABE9-746AEC059A09}" type="parTrans" cxnId="{9F54C665-A0DB-4B51-935B-1F279F9B02D7}">
      <dgm:prSet/>
      <dgm:spPr/>
      <dgm:t>
        <a:bodyPr/>
        <a:lstStyle/>
        <a:p>
          <a:endParaRPr lang="en-US"/>
        </a:p>
      </dgm:t>
    </dgm:pt>
    <dgm:pt modelId="{26A83D7F-4855-47A2-BDF9-9423B565BB02}" type="sibTrans" cxnId="{9F54C665-A0DB-4B51-935B-1F279F9B02D7}">
      <dgm:prSet/>
      <dgm:spPr/>
      <dgm:t>
        <a:bodyPr/>
        <a:lstStyle/>
        <a:p>
          <a:endParaRPr lang="en-US"/>
        </a:p>
      </dgm:t>
    </dgm:pt>
    <dgm:pt modelId="{D0A61F92-C745-48AD-B1BD-384DB8830D13}">
      <dgm:prSet/>
      <dgm:spPr/>
      <dgm:t>
        <a:bodyPr/>
        <a:lstStyle/>
        <a:p>
          <a:r>
            <a:rPr lang="en-US" dirty="0" smtClean="0"/>
            <a:t>Wireless network administrators</a:t>
          </a:r>
        </a:p>
      </dgm:t>
    </dgm:pt>
    <dgm:pt modelId="{E855049C-C595-4C10-A2C8-D25293E0C7D0}" type="parTrans" cxnId="{0823AE30-AAC1-4E51-B9D0-5A58AA7C71EE}">
      <dgm:prSet/>
      <dgm:spPr/>
      <dgm:t>
        <a:bodyPr/>
        <a:lstStyle/>
        <a:p>
          <a:endParaRPr lang="en-US"/>
        </a:p>
      </dgm:t>
    </dgm:pt>
    <dgm:pt modelId="{BD361287-EFB6-43B7-9AFB-4C1F675F8ACC}" type="sibTrans" cxnId="{0823AE30-AAC1-4E51-B9D0-5A58AA7C71EE}">
      <dgm:prSet/>
      <dgm:spPr/>
      <dgm:t>
        <a:bodyPr/>
        <a:lstStyle/>
        <a:p>
          <a:endParaRPr lang="en-US"/>
        </a:p>
      </dgm:t>
    </dgm:pt>
    <dgm:pt modelId="{8A5CD3A3-5DA9-4A40-AD7E-A6FEFB3B55BC}">
      <dgm:prSet/>
      <dgm:spPr/>
      <dgm:t>
        <a:bodyPr/>
        <a:lstStyle/>
        <a:p>
          <a:r>
            <a:rPr lang="en-US" dirty="0" smtClean="0"/>
            <a:t>Network security specialists</a:t>
          </a:r>
        </a:p>
      </dgm:t>
    </dgm:pt>
    <dgm:pt modelId="{D9E9E0D7-5C56-41A4-B351-1849797DFDA9}" type="parTrans" cxnId="{2AB0CB20-AF84-421D-96C2-D2DBBB4F1980}">
      <dgm:prSet/>
      <dgm:spPr/>
      <dgm:t>
        <a:bodyPr/>
        <a:lstStyle/>
        <a:p>
          <a:endParaRPr lang="en-US"/>
        </a:p>
      </dgm:t>
    </dgm:pt>
    <dgm:pt modelId="{07B78FB7-3C77-4828-A7DA-5DA842B57CB9}" type="sibTrans" cxnId="{2AB0CB20-AF84-421D-96C2-D2DBBB4F1980}">
      <dgm:prSet/>
      <dgm:spPr/>
      <dgm:t>
        <a:bodyPr/>
        <a:lstStyle/>
        <a:p>
          <a:endParaRPr lang="en-US"/>
        </a:p>
      </dgm:t>
    </dgm:pt>
    <dgm:pt modelId="{D7F5CC44-C7DC-4A65-9110-AAF6823B0A0E}">
      <dgm:prSet/>
      <dgm:spPr/>
      <dgm:t>
        <a:bodyPr/>
        <a:lstStyle/>
        <a:p>
          <a:r>
            <a:rPr lang="en-US" dirty="0" smtClean="0"/>
            <a:t>Security administrators</a:t>
          </a:r>
        </a:p>
      </dgm:t>
    </dgm:pt>
    <dgm:pt modelId="{0CE96781-FFC3-42D5-99C8-525CA92A779F}" type="parTrans" cxnId="{4A4067BF-631A-4220-8CD9-098E68857929}">
      <dgm:prSet/>
      <dgm:spPr/>
      <dgm:t>
        <a:bodyPr/>
        <a:lstStyle/>
        <a:p>
          <a:endParaRPr lang="en-US"/>
        </a:p>
      </dgm:t>
    </dgm:pt>
    <dgm:pt modelId="{E1988002-2333-4E18-ACFB-AE82BD06DDC0}" type="sibTrans" cxnId="{4A4067BF-631A-4220-8CD9-098E68857929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C5E8FB04-7D21-4402-9320-0B59E6EF2A3E}" type="pres">
      <dgm:prSet presAssocID="{55A1545C-843C-4814-BAC6-A2218A0FE3F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FE2BB-E1E0-4741-AC39-2FDB9A999492}" type="pres">
      <dgm:prSet presAssocID="{65169E60-9CD1-48CC-8F52-59F7F9654815}" presName="sibTrans" presStyleCnt="0"/>
      <dgm:spPr/>
    </dgm:pt>
    <dgm:pt modelId="{6152EC34-7A86-4C22-B16A-3F6A35B4A3B7}" type="pres">
      <dgm:prSet presAssocID="{BDFE23E7-4BA5-46C2-8C1B-D7B4CD26E35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F285F-8BD4-4F0F-81DC-FD54E3AA2DB5}" type="pres">
      <dgm:prSet presAssocID="{84F25D6D-1760-425E-8B35-C91EE0D6C5F0}" presName="sibTrans" presStyleCnt="0"/>
      <dgm:spPr/>
    </dgm:pt>
    <dgm:pt modelId="{06F64A20-D81A-4CF9-955A-2CE76E10B527}" type="pres">
      <dgm:prSet presAssocID="{30DD6E26-5720-4715-ACAA-9489F760725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9E184-8B80-401F-A409-11133380550F}" type="pres">
      <dgm:prSet presAssocID="{26A83D7F-4855-47A2-BDF9-9423B565BB02}" presName="sibTrans" presStyleCnt="0"/>
      <dgm:spPr/>
    </dgm:pt>
    <dgm:pt modelId="{8A33D690-384E-43C8-A604-9F8E112D1687}" type="pres">
      <dgm:prSet presAssocID="{D0A61F92-C745-48AD-B1BD-384DB8830D1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95AEA-D38C-4758-8984-6AB5F046F5C7}" type="pres">
      <dgm:prSet presAssocID="{BD361287-EFB6-43B7-9AFB-4C1F675F8ACC}" presName="sibTrans" presStyleCnt="0"/>
      <dgm:spPr/>
    </dgm:pt>
    <dgm:pt modelId="{40CF9885-07D1-4058-AE5B-24F80BE92938}" type="pres">
      <dgm:prSet presAssocID="{8A5CD3A3-5DA9-4A40-AD7E-A6FEFB3B55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957F5-E37C-4DC2-B296-F4DDA75AF49B}" type="pres">
      <dgm:prSet presAssocID="{07B78FB7-3C77-4828-A7DA-5DA842B57CB9}" presName="sibTrans" presStyleCnt="0"/>
      <dgm:spPr/>
    </dgm:pt>
    <dgm:pt modelId="{53542127-26E6-444D-97D0-D7C6D0C0EEDD}" type="pres">
      <dgm:prSet presAssocID="{D7F5CC44-C7DC-4A65-9110-AAF6823B0A0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B2F01-C77F-4E39-96AD-1421E9290826}" type="presOf" srcId="{55A1545C-843C-4814-BAC6-A2218A0FE3F5}" destId="{C5E8FB04-7D21-4402-9320-0B59E6EF2A3E}" srcOrd="0" destOrd="0" presId="urn:microsoft.com/office/officeart/2005/8/layout/default"/>
    <dgm:cxn modelId="{973741DA-70C7-42E8-9B48-B4EBE7EFFA26}" type="presOf" srcId="{7A70FBEF-38C0-4507-96DE-91643B5D4D75}" destId="{555777ED-7854-47EF-A378-F64794894E89}" srcOrd="0" destOrd="0" presId="urn:microsoft.com/office/officeart/2005/8/layout/default"/>
    <dgm:cxn modelId="{4B39CC36-08B4-4DAC-BE58-EB0C9B424ECC}" type="presOf" srcId="{D7F5CC44-C7DC-4A65-9110-AAF6823B0A0E}" destId="{53542127-26E6-444D-97D0-D7C6D0C0EEDD}" srcOrd="0" destOrd="0" presId="urn:microsoft.com/office/officeart/2005/8/layout/default"/>
    <dgm:cxn modelId="{9F54C665-A0DB-4B51-935B-1F279F9B02D7}" srcId="{15108A89-FF77-4F51-86FC-65443364EE49}" destId="{30DD6E26-5720-4715-ACAA-9489F760725A}" srcOrd="3" destOrd="0" parTransId="{BD3BE99F-A450-47B0-ABE9-746AEC059A09}" sibTransId="{26A83D7F-4855-47A2-BDF9-9423B565BB02}"/>
    <dgm:cxn modelId="{7E9A2AEB-5D09-41E7-B62E-E8A6EED6D42A}" type="presOf" srcId="{BDFE23E7-4BA5-46C2-8C1B-D7B4CD26E353}" destId="{6152EC34-7A86-4C22-B16A-3F6A35B4A3B7}" srcOrd="0" destOrd="0" presId="urn:microsoft.com/office/officeart/2005/8/layout/default"/>
    <dgm:cxn modelId="{EAFABAC4-3257-44AE-B1BE-328D22CAC736}" srcId="{15108A89-FF77-4F51-86FC-65443364EE49}" destId="{BDFE23E7-4BA5-46C2-8C1B-D7B4CD26E353}" srcOrd="2" destOrd="0" parTransId="{41F384B9-44C0-41AC-A243-2AD10E0EF1BB}" sibTransId="{84F25D6D-1760-425E-8B35-C91EE0D6C5F0}"/>
    <dgm:cxn modelId="{92012BCB-583D-4408-9622-C798EA8D39CB}" type="presOf" srcId="{D0A61F92-C745-48AD-B1BD-384DB8830D13}" destId="{8A33D690-384E-43C8-A604-9F8E112D1687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5DBD1871-D4A9-46E3-B7D7-20AC3A9275BE}" srcId="{15108A89-FF77-4F51-86FC-65443364EE49}" destId="{55A1545C-843C-4814-BAC6-A2218A0FE3F5}" srcOrd="1" destOrd="0" parTransId="{C6294570-C072-4A28-B583-2B8089CD890E}" sibTransId="{65169E60-9CD1-48CC-8F52-59F7F9654815}"/>
    <dgm:cxn modelId="{0823AE30-AAC1-4E51-B9D0-5A58AA7C71EE}" srcId="{15108A89-FF77-4F51-86FC-65443364EE49}" destId="{D0A61F92-C745-48AD-B1BD-384DB8830D13}" srcOrd="4" destOrd="0" parTransId="{E855049C-C595-4C10-A2C8-D25293E0C7D0}" sibTransId="{BD361287-EFB6-43B7-9AFB-4C1F675F8ACC}"/>
    <dgm:cxn modelId="{293947EA-FF88-499A-A099-F92E610F8E74}" type="presOf" srcId="{30DD6E26-5720-4715-ACAA-9489F760725A}" destId="{06F64A20-D81A-4CF9-955A-2CE76E10B527}" srcOrd="0" destOrd="0" presId="urn:microsoft.com/office/officeart/2005/8/layout/default"/>
    <dgm:cxn modelId="{4A4067BF-631A-4220-8CD9-098E68857929}" srcId="{15108A89-FF77-4F51-86FC-65443364EE49}" destId="{D7F5CC44-C7DC-4A65-9110-AAF6823B0A0E}" srcOrd="6" destOrd="0" parTransId="{0CE96781-FFC3-42D5-99C8-525CA92A779F}" sibTransId="{E1988002-2333-4E18-ACFB-AE82BD06DDC0}"/>
    <dgm:cxn modelId="{2AB0CB20-AF84-421D-96C2-D2DBBB4F1980}" srcId="{15108A89-FF77-4F51-86FC-65443364EE49}" destId="{8A5CD3A3-5DA9-4A40-AD7E-A6FEFB3B55BC}" srcOrd="5" destOrd="0" parTransId="{D9E9E0D7-5C56-41A4-B351-1849797DFDA9}" sibTransId="{07B78FB7-3C77-4828-A7DA-5DA842B57CB9}"/>
    <dgm:cxn modelId="{B09DD0C9-4A0D-437A-9A3C-715D6D21465A}" type="presOf" srcId="{8A5CD3A3-5DA9-4A40-AD7E-A6FEFB3B55BC}" destId="{40CF9885-07D1-4058-AE5B-24F80BE92938}" srcOrd="0" destOrd="0" presId="urn:microsoft.com/office/officeart/2005/8/layout/default"/>
    <dgm:cxn modelId="{6B9FEAFD-E0AA-4A1B-85CA-8D6452794F34}" type="presOf" srcId="{15108A89-FF77-4F51-86FC-65443364EE49}" destId="{A5D6D52C-384C-4A5D-B336-F265AF0A8E90}" srcOrd="0" destOrd="0" presId="urn:microsoft.com/office/officeart/2005/8/layout/default"/>
    <dgm:cxn modelId="{91CC7695-4D3F-45E3-9434-AE30B6CA3982}" type="presParOf" srcId="{A5D6D52C-384C-4A5D-B336-F265AF0A8E90}" destId="{555777ED-7854-47EF-A378-F64794894E89}" srcOrd="0" destOrd="0" presId="urn:microsoft.com/office/officeart/2005/8/layout/default"/>
    <dgm:cxn modelId="{EBCBCB3E-835F-4017-89D4-4446575E534F}" type="presParOf" srcId="{A5D6D52C-384C-4A5D-B336-F265AF0A8E90}" destId="{6B9B6674-5356-4746-825D-9DA18B73AD62}" srcOrd="1" destOrd="0" presId="urn:microsoft.com/office/officeart/2005/8/layout/default"/>
    <dgm:cxn modelId="{922674A4-96B5-4759-A102-81511B14E989}" type="presParOf" srcId="{A5D6D52C-384C-4A5D-B336-F265AF0A8E90}" destId="{C5E8FB04-7D21-4402-9320-0B59E6EF2A3E}" srcOrd="2" destOrd="0" presId="urn:microsoft.com/office/officeart/2005/8/layout/default"/>
    <dgm:cxn modelId="{5C82A1FF-1547-4328-92F1-8EB5AF753149}" type="presParOf" srcId="{A5D6D52C-384C-4A5D-B336-F265AF0A8E90}" destId="{D7FFE2BB-E1E0-4741-AC39-2FDB9A999492}" srcOrd="3" destOrd="0" presId="urn:microsoft.com/office/officeart/2005/8/layout/default"/>
    <dgm:cxn modelId="{4046E3AB-6606-44D8-AEF9-AAB4E9075756}" type="presParOf" srcId="{A5D6D52C-384C-4A5D-B336-F265AF0A8E90}" destId="{6152EC34-7A86-4C22-B16A-3F6A35B4A3B7}" srcOrd="4" destOrd="0" presId="urn:microsoft.com/office/officeart/2005/8/layout/default"/>
    <dgm:cxn modelId="{7599E575-FA9E-4610-8CF6-EF4EC7E9F0B8}" type="presParOf" srcId="{A5D6D52C-384C-4A5D-B336-F265AF0A8E90}" destId="{FE3F285F-8BD4-4F0F-81DC-FD54E3AA2DB5}" srcOrd="5" destOrd="0" presId="urn:microsoft.com/office/officeart/2005/8/layout/default"/>
    <dgm:cxn modelId="{6FA94420-28F2-4CF7-B426-76F6D8A451AE}" type="presParOf" srcId="{A5D6D52C-384C-4A5D-B336-F265AF0A8E90}" destId="{06F64A20-D81A-4CF9-955A-2CE76E10B527}" srcOrd="6" destOrd="0" presId="urn:microsoft.com/office/officeart/2005/8/layout/default"/>
    <dgm:cxn modelId="{CC35CDA6-E752-4AB5-94C6-462DEB91166A}" type="presParOf" srcId="{A5D6D52C-384C-4A5D-B336-F265AF0A8E90}" destId="{7669E184-8B80-401F-A409-11133380550F}" srcOrd="7" destOrd="0" presId="urn:microsoft.com/office/officeart/2005/8/layout/default"/>
    <dgm:cxn modelId="{0D26FA26-6B66-454D-8996-854269DC8A98}" type="presParOf" srcId="{A5D6D52C-384C-4A5D-B336-F265AF0A8E90}" destId="{8A33D690-384E-43C8-A604-9F8E112D1687}" srcOrd="8" destOrd="0" presId="urn:microsoft.com/office/officeart/2005/8/layout/default"/>
    <dgm:cxn modelId="{B40FF571-D937-4494-BF43-9E0716976E40}" type="presParOf" srcId="{A5D6D52C-384C-4A5D-B336-F265AF0A8E90}" destId="{C7795AEA-D38C-4758-8984-6AB5F046F5C7}" srcOrd="9" destOrd="0" presId="urn:microsoft.com/office/officeart/2005/8/layout/default"/>
    <dgm:cxn modelId="{8693ADC4-90E3-46E4-BEE6-FB628224D9F3}" type="presParOf" srcId="{A5D6D52C-384C-4A5D-B336-F265AF0A8E90}" destId="{40CF9885-07D1-4058-AE5B-24F80BE92938}" srcOrd="10" destOrd="0" presId="urn:microsoft.com/office/officeart/2005/8/layout/default"/>
    <dgm:cxn modelId="{EBC30F43-5243-4397-A35D-66A881F0F97C}" type="presParOf" srcId="{A5D6D52C-384C-4A5D-B336-F265AF0A8E90}" destId="{DDF957F5-E37C-4DC2-B296-F4DDA75AF49B}" srcOrd="11" destOrd="0" presId="urn:microsoft.com/office/officeart/2005/8/layout/default"/>
    <dgm:cxn modelId="{E45F761D-5B7C-4D77-A2FE-D8AD66386EBB}" type="presParOf" srcId="{A5D6D52C-384C-4A5D-B336-F265AF0A8E90}" destId="{53542127-26E6-444D-97D0-D7C6D0C0EED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74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 smtClean="0"/>
            <a:t>Information systems in an enterprise</a:t>
          </a:r>
          <a:endParaRPr lang="en-US" dirty="0"/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7026CA30-90C1-4CBF-848D-A7E269FA2321}">
      <dgm:prSet/>
      <dgm:spPr/>
      <dgm:t>
        <a:bodyPr/>
        <a:lstStyle/>
        <a:p>
          <a:r>
            <a:rPr lang="en-US" dirty="0" smtClean="0"/>
            <a:t>Various technology career fields and specific technology jobs</a:t>
          </a:r>
          <a:endParaRPr lang="en-US" dirty="0"/>
        </a:p>
      </dgm:t>
    </dgm:pt>
    <dgm:pt modelId="{1DB1E676-666F-4A2A-9408-36C12E535C15}" type="parTrans" cxnId="{99857B4F-64CA-40FC-B44D-9672BC901A4F}">
      <dgm:prSet/>
      <dgm:spPr/>
      <dgm:t>
        <a:bodyPr/>
        <a:lstStyle/>
        <a:p>
          <a:endParaRPr lang="en-US"/>
        </a:p>
      </dgm:t>
    </dgm:pt>
    <dgm:pt modelId="{B33F0503-42CE-47C2-91D2-15F408212D66}" type="sibTrans" cxnId="{99857B4F-64CA-40FC-B44D-9672BC901A4F}">
      <dgm:prSet/>
      <dgm:spPr/>
      <dgm:t>
        <a:bodyPr/>
        <a:lstStyle/>
        <a:p>
          <a:endParaRPr lang="en-US"/>
        </a:p>
      </dgm:t>
    </dgm:pt>
    <dgm:pt modelId="{B199D681-759F-4901-AB29-D79DD222EDE1}">
      <dgm:prSet/>
      <dgm:spPr/>
      <dgm:t>
        <a:bodyPr/>
        <a:lstStyle/>
        <a:p>
          <a:r>
            <a:rPr lang="en-US" dirty="0" smtClean="0"/>
            <a:t>Technology certifications</a:t>
          </a:r>
          <a:endParaRPr lang="en-US" dirty="0"/>
        </a:p>
      </dgm:t>
    </dgm:pt>
    <dgm:pt modelId="{09086BD0-B1DA-46E4-939E-B2EC0676B288}" type="parTrans" cxnId="{8B7DF034-3B74-414F-ACDC-DBFD1B61C4F6}">
      <dgm:prSet/>
      <dgm:spPr/>
      <dgm:t>
        <a:bodyPr/>
        <a:lstStyle/>
        <a:p>
          <a:endParaRPr lang="en-US"/>
        </a:p>
      </dgm:t>
    </dgm:pt>
    <dgm:pt modelId="{323329E9-4718-4F42-897F-6D7358BF881E}" type="sibTrans" cxnId="{8B7DF034-3B74-414F-ACDC-DBFD1B61C4F6}">
      <dgm:prSet/>
      <dgm:spPr/>
      <dgm:t>
        <a:bodyPr/>
        <a:lstStyle/>
        <a:p>
          <a:endParaRPr lang="en-US"/>
        </a:p>
      </dgm:t>
    </dgm:pt>
    <dgm:pt modelId="{6972C3A9-9236-40FB-A152-174B95417D2A}">
      <dgm:prSet/>
      <dgm:spPr/>
      <dgm:t>
        <a:bodyPr/>
        <a:lstStyle/>
        <a:p>
          <a:r>
            <a:rPr lang="en-US" dirty="0" smtClean="0"/>
            <a:t>How to begin a job search and create a professional online presence</a:t>
          </a:r>
          <a:endParaRPr lang="en-US" dirty="0"/>
        </a:p>
      </dgm:t>
    </dgm:pt>
    <dgm:pt modelId="{0FF4AD8E-9B68-409F-BCA7-B7D9635A3888}" type="parTrans" cxnId="{3E59F24F-EE7B-4102-A7FC-D204190B543E}">
      <dgm:prSet/>
      <dgm:spPr/>
      <dgm:t>
        <a:bodyPr/>
        <a:lstStyle/>
        <a:p>
          <a:endParaRPr lang="en-US"/>
        </a:p>
      </dgm:t>
    </dgm:pt>
    <dgm:pt modelId="{DBC58AC2-24E3-4848-BC9C-D1B68467BBC0}" type="sibTrans" cxnId="{3E59F24F-EE7B-4102-A7FC-D204190B543E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20912-8D9A-492B-894B-23596CF49463}" type="pres">
      <dgm:prSet presAssocID="{4BE61A80-F514-4E80-B78E-1A2FBAB1DD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B308-9D7E-4AEF-8E39-DF2C5AADD5BC}" type="pres">
      <dgm:prSet presAssocID="{67E33806-C16A-4992-B4F4-2D6B8D7A3ED2}" presName="sibTrans" presStyleCnt="0"/>
      <dgm:spPr/>
      <dgm:t>
        <a:bodyPr/>
        <a:lstStyle/>
        <a:p>
          <a:endParaRPr lang="en-US"/>
        </a:p>
      </dgm:t>
    </dgm:pt>
    <dgm:pt modelId="{2D1CE2AF-294F-472B-97FF-6D23C9E23643}" type="pres">
      <dgm:prSet presAssocID="{7026CA30-90C1-4CBF-848D-A7E269FA23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714CB-80DB-42C3-A132-408C01B4986E}" type="pres">
      <dgm:prSet presAssocID="{B33F0503-42CE-47C2-91D2-15F408212D66}" presName="sibTrans" presStyleCnt="0"/>
      <dgm:spPr/>
    </dgm:pt>
    <dgm:pt modelId="{ABE4091C-2BE7-4C08-BC2A-1E89E5465071}" type="pres">
      <dgm:prSet presAssocID="{B199D681-759F-4901-AB29-D79DD222ED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C63F7-39B2-4248-82CD-ECD550E40535}" type="pres">
      <dgm:prSet presAssocID="{323329E9-4718-4F42-897F-6D7358BF881E}" presName="sibTrans" presStyleCnt="0"/>
      <dgm:spPr/>
    </dgm:pt>
    <dgm:pt modelId="{D2721B13-FA15-48EC-80BC-BAF6D227E4AE}" type="pres">
      <dgm:prSet presAssocID="{6972C3A9-9236-40FB-A152-174B95417D2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7DF034-3B74-414F-ACDC-DBFD1B61C4F6}" srcId="{CF85102C-52AA-4C9D-8775-2FF712ADBFCB}" destId="{B199D681-759F-4901-AB29-D79DD222EDE1}" srcOrd="2" destOrd="0" parTransId="{09086BD0-B1DA-46E4-939E-B2EC0676B288}" sibTransId="{323329E9-4718-4F42-897F-6D7358BF881E}"/>
    <dgm:cxn modelId="{DF2469F1-7F6B-41B6-BC11-9EC67BC4DF04}" type="presOf" srcId="{4BE61A80-F514-4E80-B78E-1A2FBAB1DD95}" destId="{A2320912-8D9A-492B-894B-23596CF49463}" srcOrd="0" destOrd="0" presId="urn:microsoft.com/office/officeart/2005/8/layout/default#174"/>
    <dgm:cxn modelId="{E5A2665A-A97A-44FA-ACE0-E6BFDEA5938C}" type="presOf" srcId="{CF85102C-52AA-4C9D-8775-2FF712ADBFCB}" destId="{83D7DC62-EB60-457E-92F5-18866EA92871}" srcOrd="0" destOrd="0" presId="urn:microsoft.com/office/officeart/2005/8/layout/default#174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3E59F24F-EE7B-4102-A7FC-D204190B543E}" srcId="{CF85102C-52AA-4C9D-8775-2FF712ADBFCB}" destId="{6972C3A9-9236-40FB-A152-174B95417D2A}" srcOrd="3" destOrd="0" parTransId="{0FF4AD8E-9B68-409F-BCA7-B7D9635A3888}" sibTransId="{DBC58AC2-24E3-4848-BC9C-D1B68467BBC0}"/>
    <dgm:cxn modelId="{99857B4F-64CA-40FC-B44D-9672BC901A4F}" srcId="{CF85102C-52AA-4C9D-8775-2FF712ADBFCB}" destId="{7026CA30-90C1-4CBF-848D-A7E269FA2321}" srcOrd="1" destOrd="0" parTransId="{1DB1E676-666F-4A2A-9408-36C12E535C15}" sibTransId="{B33F0503-42CE-47C2-91D2-15F408212D66}"/>
    <dgm:cxn modelId="{7E7DD553-76F1-4E64-A0E1-7DBC178AD52E}" type="presOf" srcId="{6972C3A9-9236-40FB-A152-174B95417D2A}" destId="{D2721B13-FA15-48EC-80BC-BAF6D227E4AE}" srcOrd="0" destOrd="0" presId="urn:microsoft.com/office/officeart/2005/8/layout/default#174"/>
    <dgm:cxn modelId="{2297B8C8-2200-4907-9156-6F78905B798D}" type="presOf" srcId="{B199D681-759F-4901-AB29-D79DD222EDE1}" destId="{ABE4091C-2BE7-4C08-BC2A-1E89E5465071}" srcOrd="0" destOrd="0" presId="urn:microsoft.com/office/officeart/2005/8/layout/default#174"/>
    <dgm:cxn modelId="{3C19EB46-250D-4063-AE1F-BF7BA2BDA30E}" type="presOf" srcId="{7026CA30-90C1-4CBF-848D-A7E269FA2321}" destId="{2D1CE2AF-294F-472B-97FF-6D23C9E23643}" srcOrd="0" destOrd="0" presId="urn:microsoft.com/office/officeart/2005/8/layout/default#174"/>
    <dgm:cxn modelId="{3510A7F7-3C6F-49AB-ABD8-B06FFB32A1AD}" type="presParOf" srcId="{83D7DC62-EB60-457E-92F5-18866EA92871}" destId="{A2320912-8D9A-492B-894B-23596CF49463}" srcOrd="0" destOrd="0" presId="urn:microsoft.com/office/officeart/2005/8/layout/default#174"/>
    <dgm:cxn modelId="{B1B3415B-CF96-44D1-B6B9-477388815748}" type="presParOf" srcId="{83D7DC62-EB60-457E-92F5-18866EA92871}" destId="{9563B308-9D7E-4AEF-8E39-DF2C5AADD5BC}" srcOrd="1" destOrd="0" presId="urn:microsoft.com/office/officeart/2005/8/layout/default#174"/>
    <dgm:cxn modelId="{F511D730-A880-48F5-BE0C-0AF1FBAE0AFB}" type="presParOf" srcId="{83D7DC62-EB60-457E-92F5-18866EA92871}" destId="{2D1CE2AF-294F-472B-97FF-6D23C9E23643}" srcOrd="2" destOrd="0" presId="urn:microsoft.com/office/officeart/2005/8/layout/default#174"/>
    <dgm:cxn modelId="{73E280C6-A232-4045-B6EB-B580730F7041}" type="presParOf" srcId="{83D7DC62-EB60-457E-92F5-18866EA92871}" destId="{7B5714CB-80DB-42C3-A132-408C01B4986E}" srcOrd="3" destOrd="0" presId="urn:microsoft.com/office/officeart/2005/8/layout/default#174"/>
    <dgm:cxn modelId="{50A7F412-9BD0-49B8-B632-A96DECCBA36F}" type="presParOf" srcId="{83D7DC62-EB60-457E-92F5-18866EA92871}" destId="{ABE4091C-2BE7-4C08-BC2A-1E89E5465071}" srcOrd="4" destOrd="0" presId="urn:microsoft.com/office/officeart/2005/8/layout/default#174"/>
    <dgm:cxn modelId="{2C1BD8A2-9E3E-489A-B312-73C7044B5E29}" type="presParOf" srcId="{83D7DC62-EB60-457E-92F5-18866EA92871}" destId="{873C63F7-39B2-4248-82CD-ECD550E40535}" srcOrd="5" destOrd="0" presId="urn:microsoft.com/office/officeart/2005/8/layout/default#174"/>
    <dgm:cxn modelId="{565ADF26-14E9-44A2-B597-3A5D957026CD}" type="presParOf" srcId="{83D7DC62-EB60-457E-92F5-18866EA92871}" destId="{D2721B13-FA15-48EC-80BC-BAF6D227E4AE}" srcOrd="6" destOrd="0" presId="urn:microsoft.com/office/officeart/2005/8/layout/default#17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16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C23E5400-4B14-47B1-9B05-593F06D146F6}">
      <dgm:prSet/>
      <dgm:spPr/>
      <dgm:t>
        <a:bodyPr/>
        <a:lstStyle/>
        <a:p>
          <a:r>
            <a:rPr lang="en-US" dirty="0" smtClean="0"/>
            <a:t>Identify mobile app development strategies</a:t>
          </a:r>
          <a:endParaRPr lang="en-US" dirty="0"/>
        </a:p>
      </dgm:t>
    </dgm:pt>
    <dgm:pt modelId="{D061F75F-BDEA-4936-863E-3E90C9E9DAFA}" type="parTrans" cxnId="{30C06796-BCC9-4C99-9F03-EF4B58F7CB2F}">
      <dgm:prSet/>
      <dgm:spPr/>
      <dgm:t>
        <a:bodyPr/>
        <a:lstStyle/>
        <a:p>
          <a:endParaRPr lang="en-US"/>
        </a:p>
      </dgm:t>
    </dgm:pt>
    <dgm:pt modelId="{DCE5BB44-1393-4323-A8E8-1741E6989560}" type="sibTrans" cxnId="{30C06796-BCC9-4C99-9F03-EF4B58F7CB2F}">
      <dgm:prSet/>
      <dgm:spPr/>
      <dgm:t>
        <a:bodyPr/>
        <a:lstStyle/>
        <a:p>
          <a:endParaRPr lang="en-US"/>
        </a:p>
      </dgm:t>
    </dgm:pt>
    <dgm:pt modelId="{5DFC77E6-02C2-4111-B3B9-BC70474D1CAA}">
      <dgm:prSet/>
      <dgm:spPr/>
      <dgm:t>
        <a:bodyPr/>
        <a:lstStyle/>
        <a:p>
          <a:r>
            <a:rPr lang="en-US" dirty="0" smtClean="0"/>
            <a:t>Identify ways to prepare for certification</a:t>
          </a:r>
        </a:p>
      </dgm:t>
    </dgm:pt>
    <dgm:pt modelId="{ED94EBF3-E3A6-48F4-9B94-EF3CBA18AF7C}" type="parTrans" cxnId="{96BA74FD-A9B2-45C7-A86F-CB42625B8560}">
      <dgm:prSet/>
      <dgm:spPr/>
      <dgm:t>
        <a:bodyPr/>
        <a:lstStyle/>
        <a:p>
          <a:endParaRPr lang="en-US"/>
        </a:p>
      </dgm:t>
    </dgm:pt>
    <dgm:pt modelId="{58F36DC2-00B0-472A-A795-0F131F4163CE}" type="sibTrans" cxnId="{96BA74FD-A9B2-45C7-A86F-CB42625B8560}">
      <dgm:prSet/>
      <dgm:spPr/>
      <dgm:t>
        <a:bodyPr/>
        <a:lstStyle/>
        <a:p>
          <a:endParaRPr lang="en-US"/>
        </a:p>
      </dgm:t>
    </dgm:pt>
    <dgm:pt modelId="{85C5A0CB-1AF7-4DF3-AD13-E68FA8733CE2}">
      <dgm:prSet/>
      <dgm:spPr/>
      <dgm:t>
        <a:bodyPr/>
        <a:lstStyle/>
        <a:p>
          <a:r>
            <a:rPr lang="en-US" dirty="0" smtClean="0"/>
            <a:t>Describe the general areas of IT certification</a:t>
          </a:r>
        </a:p>
      </dgm:t>
    </dgm:pt>
    <dgm:pt modelId="{664C7C21-A335-4873-81F4-D65D5699A885}" type="parTrans" cxnId="{F5F80A2D-49AC-49E0-A1DB-1C1BC6B8ABA5}">
      <dgm:prSet/>
      <dgm:spPr/>
      <dgm:t>
        <a:bodyPr/>
        <a:lstStyle/>
        <a:p>
          <a:endParaRPr lang="en-US"/>
        </a:p>
      </dgm:t>
    </dgm:pt>
    <dgm:pt modelId="{C61DFF7A-983B-429A-B6B9-79C434FAE80B}" type="sibTrans" cxnId="{F5F80A2D-49AC-49E0-A1DB-1C1BC6B8ABA5}">
      <dgm:prSet/>
      <dgm:spPr/>
      <dgm:t>
        <a:bodyPr/>
        <a:lstStyle/>
        <a:p>
          <a:endParaRPr lang="en-US"/>
        </a:p>
      </dgm:t>
    </dgm:pt>
    <dgm:pt modelId="{8A96AB1E-CD33-4834-B168-6CEF84A3F466}">
      <dgm:prSet/>
      <dgm:spPr/>
      <dgm:t>
        <a:bodyPr/>
        <a:lstStyle/>
        <a:p>
          <a:r>
            <a:rPr lang="en-US" dirty="0" smtClean="0"/>
            <a:t>Identify ways to begin a job search</a:t>
          </a:r>
        </a:p>
      </dgm:t>
    </dgm:pt>
    <dgm:pt modelId="{44610F21-ACB0-4336-AA11-3A7A509E0A78}" type="parTrans" cxnId="{301EA34C-9DB6-436A-8D1C-5F7040156400}">
      <dgm:prSet/>
      <dgm:spPr/>
      <dgm:t>
        <a:bodyPr/>
        <a:lstStyle/>
        <a:p>
          <a:endParaRPr lang="en-US"/>
        </a:p>
      </dgm:t>
    </dgm:pt>
    <dgm:pt modelId="{42F8D200-40F4-45FC-AEB7-815BA6F9C1A3}" type="sibTrans" cxnId="{301EA34C-9DB6-436A-8D1C-5F7040156400}">
      <dgm:prSet/>
      <dgm:spPr/>
      <dgm:t>
        <a:bodyPr/>
        <a:lstStyle/>
        <a:p>
          <a:endParaRPr lang="en-US"/>
        </a:p>
      </dgm:t>
    </dgm:pt>
    <dgm:pt modelId="{2110EA27-75FB-4B1A-8B55-FC2A4C23B22C}">
      <dgm:prSet/>
      <dgm:spPr/>
      <dgm:t>
        <a:bodyPr/>
        <a:lstStyle/>
        <a:p>
          <a:r>
            <a:rPr lang="en-US" dirty="0" smtClean="0"/>
            <a:t>Explain how to create a professional online presence</a:t>
          </a:r>
        </a:p>
      </dgm:t>
    </dgm:pt>
    <dgm:pt modelId="{228D3D83-C49C-494B-AD86-4A2DC780B69B}" type="parTrans" cxnId="{18A2389D-0068-4E60-B64F-E4043291AE3A}">
      <dgm:prSet/>
      <dgm:spPr/>
      <dgm:t>
        <a:bodyPr/>
        <a:lstStyle/>
        <a:p>
          <a:endParaRPr lang="en-US"/>
        </a:p>
      </dgm:t>
    </dgm:pt>
    <dgm:pt modelId="{75FD7573-796B-4CEA-8B0C-CCF28FE4144B}" type="sibTrans" cxnId="{18A2389D-0068-4E60-B64F-E4043291AE3A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9B8767-DF33-4E11-9651-8E2B6AC2015B}" type="pres">
      <dgm:prSet presAssocID="{C23E5400-4B14-47B1-9B05-593F06D146F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DD91A-A9C1-46B0-8987-0FCB9FC2BD63}" type="pres">
      <dgm:prSet presAssocID="{DCE5BB44-1393-4323-A8E8-1741E6989560}" presName="sibTrans" presStyleCnt="0"/>
      <dgm:spPr/>
      <dgm:t>
        <a:bodyPr/>
        <a:lstStyle/>
        <a:p>
          <a:endParaRPr lang="en-US"/>
        </a:p>
      </dgm:t>
    </dgm:pt>
    <dgm:pt modelId="{56B37A64-D0C3-412B-9BC5-4020F38016E0}" type="pres">
      <dgm:prSet presAssocID="{5DFC77E6-02C2-4111-B3B9-BC70474D1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E2FA9-1B62-4A7E-AB27-8A35C9A7019F}" type="pres">
      <dgm:prSet presAssocID="{58F36DC2-00B0-472A-A795-0F131F4163CE}" presName="sibTrans" presStyleCnt="0"/>
      <dgm:spPr/>
    </dgm:pt>
    <dgm:pt modelId="{1E8C14AA-C760-4042-B2A5-DCA1A29292EC}" type="pres">
      <dgm:prSet presAssocID="{85C5A0CB-1AF7-4DF3-AD13-E68FA8733C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99189-A5ED-4ACB-8802-1E9A4EDB903A}" type="pres">
      <dgm:prSet presAssocID="{C61DFF7A-983B-429A-B6B9-79C434FAE80B}" presName="sibTrans" presStyleCnt="0"/>
      <dgm:spPr/>
    </dgm:pt>
    <dgm:pt modelId="{2CD19BE5-65FB-4031-88D0-74020086E646}" type="pres">
      <dgm:prSet presAssocID="{8A96AB1E-CD33-4834-B168-6CEF84A3F4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2D4DB-7B55-4468-ACA7-AC494EBF2419}" type="pres">
      <dgm:prSet presAssocID="{42F8D200-40F4-45FC-AEB7-815BA6F9C1A3}" presName="sibTrans" presStyleCnt="0"/>
      <dgm:spPr/>
    </dgm:pt>
    <dgm:pt modelId="{6B43907A-7541-42E3-B56F-428F9DB3AD42}" type="pres">
      <dgm:prSet presAssocID="{2110EA27-75FB-4B1A-8B55-FC2A4C23B22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1EA34C-9DB6-436A-8D1C-5F7040156400}" srcId="{3DBC15C7-9BC5-433D-92A7-BCC39A2CC830}" destId="{8A96AB1E-CD33-4834-B168-6CEF84A3F466}" srcOrd="3" destOrd="0" parTransId="{44610F21-ACB0-4336-AA11-3A7A509E0A78}" sibTransId="{42F8D200-40F4-45FC-AEB7-815BA6F9C1A3}"/>
    <dgm:cxn modelId="{F5F80A2D-49AC-49E0-A1DB-1C1BC6B8ABA5}" srcId="{3DBC15C7-9BC5-433D-92A7-BCC39A2CC830}" destId="{85C5A0CB-1AF7-4DF3-AD13-E68FA8733CE2}" srcOrd="2" destOrd="0" parTransId="{664C7C21-A335-4873-81F4-D65D5699A885}" sibTransId="{C61DFF7A-983B-429A-B6B9-79C434FAE80B}"/>
    <dgm:cxn modelId="{1A46D188-A0D9-42FC-ADD7-ABD16A87BBA4}" type="presOf" srcId="{2110EA27-75FB-4B1A-8B55-FC2A4C23B22C}" destId="{6B43907A-7541-42E3-B56F-428F9DB3AD42}" srcOrd="0" destOrd="0" presId="urn:microsoft.com/office/officeart/2005/8/layout/default#161"/>
    <dgm:cxn modelId="{284D6636-9A6F-46F7-9C09-8E87D78C4992}" type="presOf" srcId="{85C5A0CB-1AF7-4DF3-AD13-E68FA8733CE2}" destId="{1E8C14AA-C760-4042-B2A5-DCA1A29292EC}" srcOrd="0" destOrd="0" presId="urn:microsoft.com/office/officeart/2005/8/layout/default#161"/>
    <dgm:cxn modelId="{9DBA45ED-E832-4C8B-9BBD-8953B3DD5844}" type="presOf" srcId="{8A96AB1E-CD33-4834-B168-6CEF84A3F466}" destId="{2CD19BE5-65FB-4031-88D0-74020086E646}" srcOrd="0" destOrd="0" presId="urn:microsoft.com/office/officeart/2005/8/layout/default#161"/>
    <dgm:cxn modelId="{7C1F699C-041A-4953-BCD2-0182C8034590}" type="presOf" srcId="{C23E5400-4B14-47B1-9B05-593F06D146F6}" destId="{3F9B8767-DF33-4E11-9651-8E2B6AC2015B}" srcOrd="0" destOrd="0" presId="urn:microsoft.com/office/officeart/2005/8/layout/default#161"/>
    <dgm:cxn modelId="{30C06796-BCC9-4C99-9F03-EF4B58F7CB2F}" srcId="{3DBC15C7-9BC5-433D-92A7-BCC39A2CC830}" destId="{C23E5400-4B14-47B1-9B05-593F06D146F6}" srcOrd="0" destOrd="0" parTransId="{D061F75F-BDEA-4936-863E-3E90C9E9DAFA}" sibTransId="{DCE5BB44-1393-4323-A8E8-1741E6989560}"/>
    <dgm:cxn modelId="{18A2389D-0068-4E60-B64F-E4043291AE3A}" srcId="{3DBC15C7-9BC5-433D-92A7-BCC39A2CC830}" destId="{2110EA27-75FB-4B1A-8B55-FC2A4C23B22C}" srcOrd="4" destOrd="0" parTransId="{228D3D83-C49C-494B-AD86-4A2DC780B69B}" sibTransId="{75FD7573-796B-4CEA-8B0C-CCF28FE4144B}"/>
    <dgm:cxn modelId="{D926BFBC-DF53-459E-B0BD-66A6021A7A72}" type="presOf" srcId="{3DBC15C7-9BC5-433D-92A7-BCC39A2CC830}" destId="{0283AAF8-8E6B-4228-934C-18F9A9076AC0}" srcOrd="0" destOrd="0" presId="urn:microsoft.com/office/officeart/2005/8/layout/default#161"/>
    <dgm:cxn modelId="{96BA74FD-A9B2-45C7-A86F-CB42625B8560}" srcId="{3DBC15C7-9BC5-433D-92A7-BCC39A2CC830}" destId="{5DFC77E6-02C2-4111-B3B9-BC70474D1CAA}" srcOrd="1" destOrd="0" parTransId="{ED94EBF3-E3A6-48F4-9B94-EF3CBA18AF7C}" sibTransId="{58F36DC2-00B0-472A-A795-0F131F4163CE}"/>
    <dgm:cxn modelId="{EC41B080-A99B-43B1-B405-33F750A30E24}" type="presOf" srcId="{5DFC77E6-02C2-4111-B3B9-BC70474D1CAA}" destId="{56B37A64-D0C3-412B-9BC5-4020F38016E0}" srcOrd="0" destOrd="0" presId="urn:microsoft.com/office/officeart/2005/8/layout/default#161"/>
    <dgm:cxn modelId="{1A2BD5D2-AD45-4025-B566-08B45F462B62}" type="presParOf" srcId="{0283AAF8-8E6B-4228-934C-18F9A9076AC0}" destId="{3F9B8767-DF33-4E11-9651-8E2B6AC2015B}" srcOrd="0" destOrd="0" presId="urn:microsoft.com/office/officeart/2005/8/layout/default#161"/>
    <dgm:cxn modelId="{735AFB85-618F-43EF-B775-FDD9A33BAC8A}" type="presParOf" srcId="{0283AAF8-8E6B-4228-934C-18F9A9076AC0}" destId="{75BDD91A-A9C1-46B0-8987-0FCB9FC2BD63}" srcOrd="1" destOrd="0" presId="urn:microsoft.com/office/officeart/2005/8/layout/default#161"/>
    <dgm:cxn modelId="{7C5D29F6-16D7-4412-AFCB-3D96FC9703A6}" type="presParOf" srcId="{0283AAF8-8E6B-4228-934C-18F9A9076AC0}" destId="{56B37A64-D0C3-412B-9BC5-4020F38016E0}" srcOrd="2" destOrd="0" presId="urn:microsoft.com/office/officeart/2005/8/layout/default#161"/>
    <dgm:cxn modelId="{1A617285-9244-4FAC-A2DD-240EBEE204F4}" type="presParOf" srcId="{0283AAF8-8E6B-4228-934C-18F9A9076AC0}" destId="{52DE2FA9-1B62-4A7E-AB27-8A35C9A7019F}" srcOrd="3" destOrd="0" presId="urn:microsoft.com/office/officeart/2005/8/layout/default#161"/>
    <dgm:cxn modelId="{4BF0E0A5-B0FC-4DAB-8863-5FBC1EB896C5}" type="presParOf" srcId="{0283AAF8-8E6B-4228-934C-18F9A9076AC0}" destId="{1E8C14AA-C760-4042-B2A5-DCA1A29292EC}" srcOrd="4" destOrd="0" presId="urn:microsoft.com/office/officeart/2005/8/layout/default#161"/>
    <dgm:cxn modelId="{D5C0F5AE-F5EF-4BA6-BF57-4459A2ED8C2C}" type="presParOf" srcId="{0283AAF8-8E6B-4228-934C-18F9A9076AC0}" destId="{CB199189-A5ED-4ACB-8802-1E9A4EDB903A}" srcOrd="5" destOrd="0" presId="urn:microsoft.com/office/officeart/2005/8/layout/default#161"/>
    <dgm:cxn modelId="{10A45609-3B25-4FB5-944E-59879458B45A}" type="presParOf" srcId="{0283AAF8-8E6B-4228-934C-18F9A9076AC0}" destId="{2CD19BE5-65FB-4031-88D0-74020086E646}" srcOrd="6" destOrd="0" presId="urn:microsoft.com/office/officeart/2005/8/layout/default#161"/>
    <dgm:cxn modelId="{9C9DE5A6-A276-4CE3-8342-CAC4BF3FFE3E}" type="presParOf" srcId="{0283AAF8-8E6B-4228-934C-18F9A9076AC0}" destId="{2C22D4DB-7B55-4468-ACA7-AC494EBF2419}" srcOrd="7" destOrd="0" presId="urn:microsoft.com/office/officeart/2005/8/layout/default#161"/>
    <dgm:cxn modelId="{5E2FCC94-DB3A-452A-B1B2-37FCD3A4FF17}" type="presParOf" srcId="{0283AAF8-8E6B-4228-934C-18F9A9076AC0}" destId="{6B43907A-7541-42E3-B56F-428F9DB3AD42}" srcOrd="8" destOrd="0" presId="urn:microsoft.com/office/officeart/2005/8/layout/default#16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6E451-66B1-441A-A6C7-BC78CF2C0F4A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EB0CBA-7598-4408-B61C-045A94A240BE}">
      <dgm:prSet phldrT="[Text]"/>
      <dgm:spPr/>
      <dgm:t>
        <a:bodyPr/>
        <a:lstStyle/>
        <a:p>
          <a:r>
            <a:rPr lang="en-US" dirty="0" smtClean="0"/>
            <a:t>Accurate</a:t>
          </a:r>
          <a:endParaRPr lang="en-US" dirty="0"/>
        </a:p>
      </dgm:t>
    </dgm:pt>
    <dgm:pt modelId="{4A52FE61-7432-4819-AF84-6C70523D4C66}" type="parTrans" cxnId="{71CBF5E5-9AF7-4918-A48B-E009C94C5290}">
      <dgm:prSet/>
      <dgm:spPr/>
      <dgm:t>
        <a:bodyPr/>
        <a:lstStyle/>
        <a:p>
          <a:endParaRPr lang="en-US"/>
        </a:p>
      </dgm:t>
    </dgm:pt>
    <dgm:pt modelId="{A92749EF-1938-4668-8424-A36F26A659C5}" type="sibTrans" cxnId="{71CBF5E5-9AF7-4918-A48B-E009C94C5290}">
      <dgm:prSet/>
      <dgm:spPr/>
      <dgm:t>
        <a:bodyPr/>
        <a:lstStyle/>
        <a:p>
          <a:endParaRPr lang="en-US"/>
        </a:p>
      </dgm:t>
    </dgm:pt>
    <dgm:pt modelId="{58A81125-8E14-44C0-9526-23D86DFBACFE}">
      <dgm:prSet phldrT="[Text]"/>
      <dgm:spPr/>
      <dgm:t>
        <a:bodyPr/>
        <a:lstStyle/>
        <a:p>
          <a:r>
            <a:rPr lang="en-US" dirty="0" smtClean="0"/>
            <a:t>Verifiable</a:t>
          </a:r>
          <a:endParaRPr lang="en-US" dirty="0"/>
        </a:p>
      </dgm:t>
    </dgm:pt>
    <dgm:pt modelId="{683B2364-3AA1-4F4C-82AD-33F1F4C94D66}" type="parTrans" cxnId="{515643EE-E03C-4713-B66C-0C7EE38973CD}">
      <dgm:prSet/>
      <dgm:spPr/>
      <dgm:t>
        <a:bodyPr/>
        <a:lstStyle/>
        <a:p>
          <a:endParaRPr lang="en-US"/>
        </a:p>
      </dgm:t>
    </dgm:pt>
    <dgm:pt modelId="{8801A5FC-EEC9-44B8-A47C-E29FF29C8F9F}" type="sibTrans" cxnId="{515643EE-E03C-4713-B66C-0C7EE38973CD}">
      <dgm:prSet/>
      <dgm:spPr/>
      <dgm:t>
        <a:bodyPr/>
        <a:lstStyle/>
        <a:p>
          <a:endParaRPr lang="en-US"/>
        </a:p>
      </dgm:t>
    </dgm:pt>
    <dgm:pt modelId="{F3F06E79-D4A3-4A8D-A6BB-01F540BE9BB4}">
      <dgm:prSet phldrT="[Text]"/>
      <dgm:spPr/>
      <dgm:t>
        <a:bodyPr/>
        <a:lstStyle/>
        <a:p>
          <a:r>
            <a:rPr lang="en-US" dirty="0" smtClean="0"/>
            <a:t>Timely</a:t>
          </a:r>
          <a:endParaRPr lang="en-US" dirty="0"/>
        </a:p>
      </dgm:t>
    </dgm:pt>
    <dgm:pt modelId="{9E109EB5-A09A-465E-A2B5-8353B4B6DFF6}" type="parTrans" cxnId="{4CF85120-52EB-4B01-8EFB-3F29FF22DA0E}">
      <dgm:prSet/>
      <dgm:spPr/>
      <dgm:t>
        <a:bodyPr/>
        <a:lstStyle/>
        <a:p>
          <a:endParaRPr lang="en-US"/>
        </a:p>
      </dgm:t>
    </dgm:pt>
    <dgm:pt modelId="{74A82BE8-3D99-49A9-9B95-7D344F595388}" type="sibTrans" cxnId="{4CF85120-52EB-4B01-8EFB-3F29FF22DA0E}">
      <dgm:prSet/>
      <dgm:spPr/>
      <dgm:t>
        <a:bodyPr/>
        <a:lstStyle/>
        <a:p>
          <a:endParaRPr lang="en-US"/>
        </a:p>
      </dgm:t>
    </dgm:pt>
    <dgm:pt modelId="{644FBF80-5FF2-4514-873B-749720AB5590}">
      <dgm:prSet phldrT="[Text]"/>
      <dgm:spPr/>
      <dgm:t>
        <a:bodyPr/>
        <a:lstStyle/>
        <a:p>
          <a:r>
            <a:rPr lang="en-US" dirty="0" smtClean="0"/>
            <a:t>Organized</a:t>
          </a:r>
          <a:endParaRPr lang="en-US" dirty="0"/>
        </a:p>
      </dgm:t>
    </dgm:pt>
    <dgm:pt modelId="{63B88457-0C36-46AE-AFDC-CD38E7FC141B}" type="parTrans" cxnId="{929F0838-D8C8-4A22-8D3E-A26CD3A7B252}">
      <dgm:prSet/>
      <dgm:spPr/>
      <dgm:t>
        <a:bodyPr/>
        <a:lstStyle/>
        <a:p>
          <a:endParaRPr lang="en-US"/>
        </a:p>
      </dgm:t>
    </dgm:pt>
    <dgm:pt modelId="{BD44B9B8-4B85-4B52-9B74-7EE876ABA996}" type="sibTrans" cxnId="{929F0838-D8C8-4A22-8D3E-A26CD3A7B252}">
      <dgm:prSet/>
      <dgm:spPr/>
      <dgm:t>
        <a:bodyPr/>
        <a:lstStyle/>
        <a:p>
          <a:endParaRPr lang="en-US"/>
        </a:p>
      </dgm:t>
    </dgm:pt>
    <dgm:pt modelId="{4871ED76-012C-4214-B82A-B86FCE58B655}">
      <dgm:prSet phldrT="[Text]"/>
      <dgm:spPr/>
      <dgm:t>
        <a:bodyPr/>
        <a:lstStyle/>
        <a:p>
          <a:r>
            <a:rPr lang="en-US" dirty="0" smtClean="0"/>
            <a:t>Accessible</a:t>
          </a:r>
          <a:endParaRPr lang="en-US" dirty="0"/>
        </a:p>
      </dgm:t>
    </dgm:pt>
    <dgm:pt modelId="{7402E57C-D44B-4F75-A73D-90E5207984FF}" type="parTrans" cxnId="{DD6D056B-5341-45ED-9E77-F89D932A5188}">
      <dgm:prSet/>
      <dgm:spPr/>
      <dgm:t>
        <a:bodyPr/>
        <a:lstStyle/>
        <a:p>
          <a:endParaRPr lang="en-US"/>
        </a:p>
      </dgm:t>
    </dgm:pt>
    <dgm:pt modelId="{BA3F7EB7-6F21-4E16-8293-F37FF3C24292}" type="sibTrans" cxnId="{DD6D056B-5341-45ED-9E77-F89D932A5188}">
      <dgm:prSet/>
      <dgm:spPr/>
      <dgm:t>
        <a:bodyPr/>
        <a:lstStyle/>
        <a:p>
          <a:endParaRPr lang="en-US"/>
        </a:p>
      </dgm:t>
    </dgm:pt>
    <dgm:pt modelId="{42B9C21D-4F06-45C5-A24D-415DDE4DEAC9}">
      <dgm:prSet phldrT="[Text]"/>
      <dgm:spPr/>
      <dgm:t>
        <a:bodyPr/>
        <a:lstStyle/>
        <a:p>
          <a:r>
            <a:rPr lang="en-US" dirty="0" smtClean="0"/>
            <a:t>Useful</a:t>
          </a:r>
          <a:endParaRPr lang="en-US" dirty="0"/>
        </a:p>
      </dgm:t>
    </dgm:pt>
    <dgm:pt modelId="{122EAD98-0E0B-4250-9819-004280EEC0AC}" type="parTrans" cxnId="{3D20B6A1-5CFB-44E3-A6A5-FB0953BF9EA7}">
      <dgm:prSet/>
      <dgm:spPr/>
      <dgm:t>
        <a:bodyPr/>
        <a:lstStyle/>
        <a:p>
          <a:endParaRPr lang="en-US"/>
        </a:p>
      </dgm:t>
    </dgm:pt>
    <dgm:pt modelId="{D7431246-1EA3-4928-8394-B88182935807}" type="sibTrans" cxnId="{3D20B6A1-5CFB-44E3-A6A5-FB0953BF9EA7}">
      <dgm:prSet/>
      <dgm:spPr/>
      <dgm:t>
        <a:bodyPr/>
        <a:lstStyle/>
        <a:p>
          <a:endParaRPr lang="en-US"/>
        </a:p>
      </dgm:t>
    </dgm:pt>
    <dgm:pt modelId="{950836E8-892E-457A-B5D9-F329833DF02E}">
      <dgm:prSet phldrT="[Text]"/>
      <dgm:spPr/>
      <dgm:t>
        <a:bodyPr/>
        <a:lstStyle/>
        <a:p>
          <a:r>
            <a:rPr lang="en-US" dirty="0" smtClean="0"/>
            <a:t>Cost effective</a:t>
          </a:r>
          <a:endParaRPr lang="en-US" dirty="0"/>
        </a:p>
      </dgm:t>
    </dgm:pt>
    <dgm:pt modelId="{C1019AC3-233A-4637-9219-895E71219A9D}" type="parTrans" cxnId="{3751C600-F298-4D67-846F-9133504A094D}">
      <dgm:prSet/>
      <dgm:spPr/>
      <dgm:t>
        <a:bodyPr/>
        <a:lstStyle/>
        <a:p>
          <a:endParaRPr lang="en-US"/>
        </a:p>
      </dgm:t>
    </dgm:pt>
    <dgm:pt modelId="{0F7F91AD-E1FF-478E-9634-D31EA83278D6}" type="sibTrans" cxnId="{3751C600-F298-4D67-846F-9133504A094D}">
      <dgm:prSet/>
      <dgm:spPr/>
      <dgm:t>
        <a:bodyPr/>
        <a:lstStyle/>
        <a:p>
          <a:endParaRPr lang="en-US"/>
        </a:p>
      </dgm:t>
    </dgm:pt>
    <dgm:pt modelId="{F90ABC6D-B500-4BEA-8BF5-4ABA1CC8F046}" type="pres">
      <dgm:prSet presAssocID="{5B96E451-66B1-441A-A6C7-BC78CF2C0F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D2E0F5-E0F3-49B5-80DB-9BCD01BCFE6D}" type="pres">
      <dgm:prSet presAssocID="{2BEB0CBA-7598-4408-B61C-045A94A240B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62327-5EA3-4CB4-A5E3-C18F5E75ED74}" type="pres">
      <dgm:prSet presAssocID="{A92749EF-1938-4668-8424-A36F26A659C5}" presName="sibTrans" presStyleCnt="0"/>
      <dgm:spPr/>
    </dgm:pt>
    <dgm:pt modelId="{CD05CA26-A28C-4F0D-B8BE-FA5080E558AB}" type="pres">
      <dgm:prSet presAssocID="{58A81125-8E14-44C0-9526-23D86DFBACF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905D6-7776-435D-B115-730D13E72697}" type="pres">
      <dgm:prSet presAssocID="{8801A5FC-EEC9-44B8-A47C-E29FF29C8F9F}" presName="sibTrans" presStyleCnt="0"/>
      <dgm:spPr/>
    </dgm:pt>
    <dgm:pt modelId="{C0C9F4C1-7E2A-4E3D-AE7B-8B48AF3F8127}" type="pres">
      <dgm:prSet presAssocID="{F3F06E79-D4A3-4A8D-A6BB-01F540BE9BB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FBB6E-E7B0-4DA4-A7F0-E31A0813B05E}" type="pres">
      <dgm:prSet presAssocID="{74A82BE8-3D99-49A9-9B95-7D344F595388}" presName="sibTrans" presStyleCnt="0"/>
      <dgm:spPr/>
    </dgm:pt>
    <dgm:pt modelId="{910DC625-D1C9-4F03-96D4-6751D778392A}" type="pres">
      <dgm:prSet presAssocID="{644FBF80-5FF2-4514-873B-749720AB559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77741-6C28-4B8E-A377-BFE80EC3EEC6}" type="pres">
      <dgm:prSet presAssocID="{BD44B9B8-4B85-4B52-9B74-7EE876ABA996}" presName="sibTrans" presStyleCnt="0"/>
      <dgm:spPr/>
    </dgm:pt>
    <dgm:pt modelId="{71C7D8C2-04DF-4D32-B8A8-DED7E4A5FAD3}" type="pres">
      <dgm:prSet presAssocID="{4871ED76-012C-4214-B82A-B86FCE58B65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36BE8-155C-422C-A298-6FCA1AFCEC05}" type="pres">
      <dgm:prSet presAssocID="{BA3F7EB7-6F21-4E16-8293-F37FF3C24292}" presName="sibTrans" presStyleCnt="0"/>
      <dgm:spPr/>
    </dgm:pt>
    <dgm:pt modelId="{F2C46235-B048-4353-80C4-72EE3107EADA}" type="pres">
      <dgm:prSet presAssocID="{42B9C21D-4F06-45C5-A24D-415DDE4DEAC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6F39E-AE24-4E26-A616-3D9A5F8E265B}" type="pres">
      <dgm:prSet presAssocID="{D7431246-1EA3-4928-8394-B88182935807}" presName="sibTrans" presStyleCnt="0"/>
      <dgm:spPr/>
    </dgm:pt>
    <dgm:pt modelId="{DC026FEB-E5FF-402C-A79C-ECFE8DAD2925}" type="pres">
      <dgm:prSet presAssocID="{950836E8-892E-457A-B5D9-F329833DF02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1CA329-94A5-401A-9486-9F6BA28ED02D}" type="presOf" srcId="{5B96E451-66B1-441A-A6C7-BC78CF2C0F4A}" destId="{F90ABC6D-B500-4BEA-8BF5-4ABA1CC8F046}" srcOrd="0" destOrd="0" presId="urn:microsoft.com/office/officeart/2005/8/layout/default"/>
    <dgm:cxn modelId="{3751C600-F298-4D67-846F-9133504A094D}" srcId="{5B96E451-66B1-441A-A6C7-BC78CF2C0F4A}" destId="{950836E8-892E-457A-B5D9-F329833DF02E}" srcOrd="6" destOrd="0" parTransId="{C1019AC3-233A-4637-9219-895E71219A9D}" sibTransId="{0F7F91AD-E1FF-478E-9634-D31EA83278D6}"/>
    <dgm:cxn modelId="{DD6D056B-5341-45ED-9E77-F89D932A5188}" srcId="{5B96E451-66B1-441A-A6C7-BC78CF2C0F4A}" destId="{4871ED76-012C-4214-B82A-B86FCE58B655}" srcOrd="4" destOrd="0" parTransId="{7402E57C-D44B-4F75-A73D-90E5207984FF}" sibTransId="{BA3F7EB7-6F21-4E16-8293-F37FF3C24292}"/>
    <dgm:cxn modelId="{B0D47B02-AAA7-49E2-8F86-CBB60C0171AE}" type="presOf" srcId="{58A81125-8E14-44C0-9526-23D86DFBACFE}" destId="{CD05CA26-A28C-4F0D-B8BE-FA5080E558AB}" srcOrd="0" destOrd="0" presId="urn:microsoft.com/office/officeart/2005/8/layout/default"/>
    <dgm:cxn modelId="{515643EE-E03C-4713-B66C-0C7EE38973CD}" srcId="{5B96E451-66B1-441A-A6C7-BC78CF2C0F4A}" destId="{58A81125-8E14-44C0-9526-23D86DFBACFE}" srcOrd="1" destOrd="0" parTransId="{683B2364-3AA1-4F4C-82AD-33F1F4C94D66}" sibTransId="{8801A5FC-EEC9-44B8-A47C-E29FF29C8F9F}"/>
    <dgm:cxn modelId="{14C7638A-6E78-42F6-8117-386CABD778E0}" type="presOf" srcId="{42B9C21D-4F06-45C5-A24D-415DDE4DEAC9}" destId="{F2C46235-B048-4353-80C4-72EE3107EADA}" srcOrd="0" destOrd="0" presId="urn:microsoft.com/office/officeart/2005/8/layout/default"/>
    <dgm:cxn modelId="{1F0F5247-9B18-417E-8730-8B4F3402D0FF}" type="presOf" srcId="{950836E8-892E-457A-B5D9-F329833DF02E}" destId="{DC026FEB-E5FF-402C-A79C-ECFE8DAD2925}" srcOrd="0" destOrd="0" presId="urn:microsoft.com/office/officeart/2005/8/layout/default"/>
    <dgm:cxn modelId="{5CBCBD29-2647-4C5B-81B5-2463B471111E}" type="presOf" srcId="{F3F06E79-D4A3-4A8D-A6BB-01F540BE9BB4}" destId="{C0C9F4C1-7E2A-4E3D-AE7B-8B48AF3F8127}" srcOrd="0" destOrd="0" presId="urn:microsoft.com/office/officeart/2005/8/layout/default"/>
    <dgm:cxn modelId="{A212050A-A59B-46B5-A459-B653CCBBC124}" type="presOf" srcId="{644FBF80-5FF2-4514-873B-749720AB5590}" destId="{910DC625-D1C9-4F03-96D4-6751D778392A}" srcOrd="0" destOrd="0" presId="urn:microsoft.com/office/officeart/2005/8/layout/default"/>
    <dgm:cxn modelId="{1A09F884-DFF9-48BC-8F72-CDF73DCDFDA5}" type="presOf" srcId="{2BEB0CBA-7598-4408-B61C-045A94A240BE}" destId="{41D2E0F5-E0F3-49B5-80DB-9BCD01BCFE6D}" srcOrd="0" destOrd="0" presId="urn:microsoft.com/office/officeart/2005/8/layout/default"/>
    <dgm:cxn modelId="{929F0838-D8C8-4A22-8D3E-A26CD3A7B252}" srcId="{5B96E451-66B1-441A-A6C7-BC78CF2C0F4A}" destId="{644FBF80-5FF2-4514-873B-749720AB5590}" srcOrd="3" destOrd="0" parTransId="{63B88457-0C36-46AE-AFDC-CD38E7FC141B}" sibTransId="{BD44B9B8-4B85-4B52-9B74-7EE876ABA996}"/>
    <dgm:cxn modelId="{754DEAB0-9A4D-424B-8552-4F6702EF356E}" type="presOf" srcId="{4871ED76-012C-4214-B82A-B86FCE58B655}" destId="{71C7D8C2-04DF-4D32-B8A8-DED7E4A5FAD3}" srcOrd="0" destOrd="0" presId="urn:microsoft.com/office/officeart/2005/8/layout/default"/>
    <dgm:cxn modelId="{71CBF5E5-9AF7-4918-A48B-E009C94C5290}" srcId="{5B96E451-66B1-441A-A6C7-BC78CF2C0F4A}" destId="{2BEB0CBA-7598-4408-B61C-045A94A240BE}" srcOrd="0" destOrd="0" parTransId="{4A52FE61-7432-4819-AF84-6C70523D4C66}" sibTransId="{A92749EF-1938-4668-8424-A36F26A659C5}"/>
    <dgm:cxn modelId="{4CF85120-52EB-4B01-8EFB-3F29FF22DA0E}" srcId="{5B96E451-66B1-441A-A6C7-BC78CF2C0F4A}" destId="{F3F06E79-D4A3-4A8D-A6BB-01F540BE9BB4}" srcOrd="2" destOrd="0" parTransId="{9E109EB5-A09A-465E-A2B5-8353B4B6DFF6}" sibTransId="{74A82BE8-3D99-49A9-9B95-7D344F595388}"/>
    <dgm:cxn modelId="{3D20B6A1-5CFB-44E3-A6A5-FB0953BF9EA7}" srcId="{5B96E451-66B1-441A-A6C7-BC78CF2C0F4A}" destId="{42B9C21D-4F06-45C5-A24D-415DDE4DEAC9}" srcOrd="5" destOrd="0" parTransId="{122EAD98-0E0B-4250-9819-004280EEC0AC}" sibTransId="{D7431246-1EA3-4928-8394-B88182935807}"/>
    <dgm:cxn modelId="{5D7F1A8A-E4E3-4B0C-8CC2-9B4CA391B76F}" type="presParOf" srcId="{F90ABC6D-B500-4BEA-8BF5-4ABA1CC8F046}" destId="{41D2E0F5-E0F3-49B5-80DB-9BCD01BCFE6D}" srcOrd="0" destOrd="0" presId="urn:microsoft.com/office/officeart/2005/8/layout/default"/>
    <dgm:cxn modelId="{42EAB76C-0ABB-49E1-BDF4-1C9051188F3C}" type="presParOf" srcId="{F90ABC6D-B500-4BEA-8BF5-4ABA1CC8F046}" destId="{5BB62327-5EA3-4CB4-A5E3-C18F5E75ED74}" srcOrd="1" destOrd="0" presId="urn:microsoft.com/office/officeart/2005/8/layout/default"/>
    <dgm:cxn modelId="{DC4030C2-A7E7-4149-8D34-BD07FFEA9DCC}" type="presParOf" srcId="{F90ABC6D-B500-4BEA-8BF5-4ABA1CC8F046}" destId="{CD05CA26-A28C-4F0D-B8BE-FA5080E558AB}" srcOrd="2" destOrd="0" presId="urn:microsoft.com/office/officeart/2005/8/layout/default"/>
    <dgm:cxn modelId="{95410B81-D7D9-47B0-8876-4F3962C79CEB}" type="presParOf" srcId="{F90ABC6D-B500-4BEA-8BF5-4ABA1CC8F046}" destId="{F3F905D6-7776-435D-B115-730D13E72697}" srcOrd="3" destOrd="0" presId="urn:microsoft.com/office/officeart/2005/8/layout/default"/>
    <dgm:cxn modelId="{1AA2179E-040A-4027-8E1B-05A2F37A1C8B}" type="presParOf" srcId="{F90ABC6D-B500-4BEA-8BF5-4ABA1CC8F046}" destId="{C0C9F4C1-7E2A-4E3D-AE7B-8B48AF3F8127}" srcOrd="4" destOrd="0" presId="urn:microsoft.com/office/officeart/2005/8/layout/default"/>
    <dgm:cxn modelId="{0F6259C8-661B-4208-9D68-388A344BD9C0}" type="presParOf" srcId="{F90ABC6D-B500-4BEA-8BF5-4ABA1CC8F046}" destId="{3DEFBB6E-E7B0-4DA4-A7F0-E31A0813B05E}" srcOrd="5" destOrd="0" presId="urn:microsoft.com/office/officeart/2005/8/layout/default"/>
    <dgm:cxn modelId="{DFA97323-96CA-425A-9D23-AE4448333065}" type="presParOf" srcId="{F90ABC6D-B500-4BEA-8BF5-4ABA1CC8F046}" destId="{910DC625-D1C9-4F03-96D4-6751D778392A}" srcOrd="6" destOrd="0" presId="urn:microsoft.com/office/officeart/2005/8/layout/default"/>
    <dgm:cxn modelId="{FFF156C7-C9FA-4FFE-B9E4-A5C592E79DF4}" type="presParOf" srcId="{F90ABC6D-B500-4BEA-8BF5-4ABA1CC8F046}" destId="{3C877741-6C28-4B8E-A377-BFE80EC3EEC6}" srcOrd="7" destOrd="0" presId="urn:microsoft.com/office/officeart/2005/8/layout/default"/>
    <dgm:cxn modelId="{5753F4A1-A1F1-4C55-A500-A969E104FADF}" type="presParOf" srcId="{F90ABC6D-B500-4BEA-8BF5-4ABA1CC8F046}" destId="{71C7D8C2-04DF-4D32-B8A8-DED7E4A5FAD3}" srcOrd="8" destOrd="0" presId="urn:microsoft.com/office/officeart/2005/8/layout/default"/>
    <dgm:cxn modelId="{1AB04533-53F6-4851-BF08-C530B9FA1BA3}" type="presParOf" srcId="{F90ABC6D-B500-4BEA-8BF5-4ABA1CC8F046}" destId="{6BA36BE8-155C-422C-A298-6FCA1AFCEC05}" srcOrd="9" destOrd="0" presId="urn:microsoft.com/office/officeart/2005/8/layout/default"/>
    <dgm:cxn modelId="{3FA9E248-9994-4EEC-9671-4162FBA960A6}" type="presParOf" srcId="{F90ABC6D-B500-4BEA-8BF5-4ABA1CC8F046}" destId="{F2C46235-B048-4353-80C4-72EE3107EADA}" srcOrd="10" destOrd="0" presId="urn:microsoft.com/office/officeart/2005/8/layout/default"/>
    <dgm:cxn modelId="{0533ECDF-ACD3-4796-8797-FDFBAA10E0C1}" type="presParOf" srcId="{F90ABC6D-B500-4BEA-8BF5-4ABA1CC8F046}" destId="{E9E6F39E-AE24-4E26-A616-3D9A5F8E265B}" srcOrd="11" destOrd="0" presId="urn:microsoft.com/office/officeart/2005/8/layout/default"/>
    <dgm:cxn modelId="{1C337152-D317-4A5C-A2D7-69168C2A17F1}" type="presParOf" srcId="{F90ABC6D-B500-4BEA-8BF5-4ABA1CC8F046}" destId="{DC026FEB-E5FF-402C-A79C-ECFE8DAD292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51D27-8EE2-4AFE-B1A2-F93EA477E010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0B922A7-BB86-47E6-A10C-9BAEB2153159}">
      <dgm:prSet phldrT="[Text]"/>
      <dgm:spPr/>
      <dgm:t>
        <a:bodyPr/>
        <a:lstStyle/>
        <a:p>
          <a:r>
            <a:rPr lang="en-US" dirty="0" smtClean="0"/>
            <a:t>Human Resources (HR)</a:t>
          </a:r>
          <a:endParaRPr lang="en-US" dirty="0"/>
        </a:p>
      </dgm:t>
    </dgm:pt>
    <dgm:pt modelId="{52D410F1-A491-4121-A524-641BA04744E0}" type="parTrans" cxnId="{915D4DB2-C269-4758-B0D8-F1B8B5B900B2}">
      <dgm:prSet/>
      <dgm:spPr/>
      <dgm:t>
        <a:bodyPr/>
        <a:lstStyle/>
        <a:p>
          <a:endParaRPr lang="en-US"/>
        </a:p>
      </dgm:t>
    </dgm:pt>
    <dgm:pt modelId="{FBC24625-97CB-4102-BA9F-6F8A28BA931C}" type="sibTrans" cxnId="{915D4DB2-C269-4758-B0D8-F1B8B5B900B2}">
      <dgm:prSet/>
      <dgm:spPr/>
      <dgm:t>
        <a:bodyPr/>
        <a:lstStyle/>
        <a:p>
          <a:endParaRPr lang="en-US"/>
        </a:p>
      </dgm:t>
    </dgm:pt>
    <dgm:pt modelId="{F95B038C-A155-43C4-8912-A5B02FB732D8}">
      <dgm:prSet phldrT="[Text]"/>
      <dgm:spPr/>
      <dgm:t>
        <a:bodyPr/>
        <a:lstStyle/>
        <a:p>
          <a:r>
            <a:rPr lang="en-US" dirty="0" smtClean="0"/>
            <a:t>Engineering or Product Development</a:t>
          </a:r>
          <a:endParaRPr lang="en-US" dirty="0"/>
        </a:p>
      </dgm:t>
    </dgm:pt>
    <dgm:pt modelId="{38911D33-1FED-4C64-8273-1DC633E15D7C}" type="parTrans" cxnId="{C3124264-E63F-4C7C-A1EB-7D1B324A3FBD}">
      <dgm:prSet/>
      <dgm:spPr/>
      <dgm:t>
        <a:bodyPr/>
        <a:lstStyle/>
        <a:p>
          <a:endParaRPr lang="en-US"/>
        </a:p>
      </dgm:t>
    </dgm:pt>
    <dgm:pt modelId="{07025927-6B07-48EF-902E-655F4F1D14DC}" type="sibTrans" cxnId="{C3124264-E63F-4C7C-A1EB-7D1B324A3FBD}">
      <dgm:prSet/>
      <dgm:spPr/>
      <dgm:t>
        <a:bodyPr/>
        <a:lstStyle/>
        <a:p>
          <a:endParaRPr lang="en-US"/>
        </a:p>
      </dgm:t>
    </dgm:pt>
    <dgm:pt modelId="{A279277C-50AF-4658-B5D9-667D7CA7A3E8}">
      <dgm:prSet phldrT="[Text]"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AC74AC73-B1A1-46D0-99C5-3B9231F1EA9D}" type="parTrans" cxnId="{9B49F263-46D9-4015-96AA-7A013E54E929}">
      <dgm:prSet/>
      <dgm:spPr/>
      <dgm:t>
        <a:bodyPr/>
        <a:lstStyle/>
        <a:p>
          <a:endParaRPr lang="en-US"/>
        </a:p>
      </dgm:t>
    </dgm:pt>
    <dgm:pt modelId="{5C42C9BA-2CDD-4637-A3A8-9BBC2D35E579}" type="sibTrans" cxnId="{9B49F263-46D9-4015-96AA-7A013E54E929}">
      <dgm:prSet/>
      <dgm:spPr/>
      <dgm:t>
        <a:bodyPr/>
        <a:lstStyle/>
        <a:p>
          <a:endParaRPr lang="en-US"/>
        </a:p>
      </dgm:t>
    </dgm:pt>
    <dgm:pt modelId="{697BCEE3-6104-4CE7-BFE0-784B899DA42F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25F6A9E0-E94B-4F27-AD79-510E543C40BC}" type="parTrans" cxnId="{DDC148DC-CA15-4140-B9D8-8E5D0848F5DF}">
      <dgm:prSet/>
      <dgm:spPr/>
      <dgm:t>
        <a:bodyPr/>
        <a:lstStyle/>
        <a:p>
          <a:endParaRPr lang="en-US"/>
        </a:p>
      </dgm:t>
    </dgm:pt>
    <dgm:pt modelId="{ACF15FCD-6ECA-4C97-A10E-F8DF27D7C239}" type="sibTrans" cxnId="{DDC148DC-CA15-4140-B9D8-8E5D0848F5DF}">
      <dgm:prSet/>
      <dgm:spPr/>
      <dgm:t>
        <a:bodyPr/>
        <a:lstStyle/>
        <a:p>
          <a:endParaRPr lang="en-US"/>
        </a:p>
      </dgm:t>
    </dgm:pt>
    <dgm:pt modelId="{02733E33-F0BD-4A0F-969F-E162B035148E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1EDBBAE3-FB00-47E6-9236-5B5225EEC7A3}" type="parTrans" cxnId="{A415FA3D-F81C-4F27-BA9E-86425BF69020}">
      <dgm:prSet/>
      <dgm:spPr/>
      <dgm:t>
        <a:bodyPr/>
        <a:lstStyle/>
        <a:p>
          <a:endParaRPr lang="en-US"/>
        </a:p>
      </dgm:t>
    </dgm:pt>
    <dgm:pt modelId="{A2502988-F058-4D3B-9995-7EDA19B523DA}" type="sibTrans" cxnId="{A415FA3D-F81C-4F27-BA9E-86425BF69020}">
      <dgm:prSet/>
      <dgm:spPr/>
      <dgm:t>
        <a:bodyPr/>
        <a:lstStyle/>
        <a:p>
          <a:endParaRPr lang="en-US"/>
        </a:p>
      </dgm:t>
    </dgm:pt>
    <dgm:pt modelId="{7687CFB5-A73C-4879-9D6F-B7EECF866270}">
      <dgm:prSet phldrT="[Text]"/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157C95EA-D06F-4A71-B4D9-F821D30BF49B}" type="parTrans" cxnId="{3EE4856B-B46F-4BA0-AA10-9E5B6CE30FD5}">
      <dgm:prSet/>
      <dgm:spPr/>
      <dgm:t>
        <a:bodyPr/>
        <a:lstStyle/>
        <a:p>
          <a:endParaRPr lang="en-US"/>
        </a:p>
      </dgm:t>
    </dgm:pt>
    <dgm:pt modelId="{554D9294-F82F-482D-AD78-87D47BA3BB70}" type="sibTrans" cxnId="{3EE4856B-B46F-4BA0-AA10-9E5B6CE30FD5}">
      <dgm:prSet/>
      <dgm:spPr/>
      <dgm:t>
        <a:bodyPr/>
        <a:lstStyle/>
        <a:p>
          <a:endParaRPr lang="en-US"/>
        </a:p>
      </dgm:t>
    </dgm:pt>
    <dgm:pt modelId="{2A8C925D-76EC-4300-A2AD-3C3C9B5C11E0}" type="pres">
      <dgm:prSet presAssocID="{3EB51D27-8EE2-4AFE-B1A2-F93EA477E0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5BEA91-9151-4720-8B6D-983A529E87A8}" type="pres">
      <dgm:prSet presAssocID="{B0B922A7-BB86-47E6-A10C-9BAEB2153159}" presName="node" presStyleLbl="node1" presStyleIdx="0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8A35AFE5-B36B-4B8A-8486-FCDE90EE2681}" type="pres">
      <dgm:prSet presAssocID="{FBC24625-97CB-4102-BA9F-6F8A28BA931C}" presName="sibTrans" presStyleCnt="0"/>
      <dgm:spPr/>
    </dgm:pt>
    <dgm:pt modelId="{5DF2DA7F-3841-48A9-AD67-71C40F2C7C65}" type="pres">
      <dgm:prSet presAssocID="{F95B038C-A155-43C4-8912-A5B02FB732D8}" presName="node" presStyleLbl="node1" presStyleIdx="1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158FB357-A9EC-412B-BCA2-9AAAC0231267}" type="pres">
      <dgm:prSet presAssocID="{07025927-6B07-48EF-902E-655F4F1D14DC}" presName="sibTrans" presStyleCnt="0"/>
      <dgm:spPr/>
    </dgm:pt>
    <dgm:pt modelId="{9FA71DD5-228B-423B-A084-47C291582944}" type="pres">
      <dgm:prSet presAssocID="{A279277C-50AF-4658-B5D9-667D7CA7A3E8}" presName="node" presStyleLbl="node1" presStyleIdx="2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8714718B-A664-44C0-8514-C00DF8D771B4}" type="pres">
      <dgm:prSet presAssocID="{5C42C9BA-2CDD-4637-A3A8-9BBC2D35E579}" presName="sibTrans" presStyleCnt="0"/>
      <dgm:spPr/>
    </dgm:pt>
    <dgm:pt modelId="{C8176E55-EFC3-4B8A-A186-A31AB2475FC3}" type="pres">
      <dgm:prSet presAssocID="{697BCEE3-6104-4CE7-BFE0-784B899DA42F}" presName="node" presStyleLbl="node1" presStyleIdx="3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06D61F84-F128-4AC5-9289-7794481C255D}" type="pres">
      <dgm:prSet presAssocID="{ACF15FCD-6ECA-4C97-A10E-F8DF27D7C239}" presName="sibTrans" presStyleCnt="0"/>
      <dgm:spPr/>
    </dgm:pt>
    <dgm:pt modelId="{729CBCC9-C7B9-41FB-8BE5-613F8F5E23E9}" type="pres">
      <dgm:prSet presAssocID="{02733E33-F0BD-4A0F-969F-E162B035148E}" presName="node" presStyleLbl="node1" presStyleIdx="4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7CD4C4D0-856B-4210-8486-176175E55384}" type="pres">
      <dgm:prSet presAssocID="{A2502988-F058-4D3B-9995-7EDA19B523DA}" presName="sibTrans" presStyleCnt="0"/>
      <dgm:spPr/>
    </dgm:pt>
    <dgm:pt modelId="{5BBBDCDB-B507-4116-AE27-3EB3863015AF}" type="pres">
      <dgm:prSet presAssocID="{7687CFB5-A73C-4879-9D6F-B7EECF866270}" presName="node" presStyleLbl="node1" presStyleIdx="5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748697F8-8590-4223-BBFE-6702267F5FEC}" type="presOf" srcId="{F95B038C-A155-43C4-8912-A5B02FB732D8}" destId="{5DF2DA7F-3841-48A9-AD67-71C40F2C7C65}" srcOrd="0" destOrd="0" presId="urn:microsoft.com/office/officeart/2005/8/layout/default"/>
    <dgm:cxn modelId="{915D4DB2-C269-4758-B0D8-F1B8B5B900B2}" srcId="{3EB51D27-8EE2-4AFE-B1A2-F93EA477E010}" destId="{B0B922A7-BB86-47E6-A10C-9BAEB2153159}" srcOrd="0" destOrd="0" parTransId="{52D410F1-A491-4121-A524-641BA04744E0}" sibTransId="{FBC24625-97CB-4102-BA9F-6F8A28BA931C}"/>
    <dgm:cxn modelId="{C3124264-E63F-4C7C-A1EB-7D1B324A3FBD}" srcId="{3EB51D27-8EE2-4AFE-B1A2-F93EA477E010}" destId="{F95B038C-A155-43C4-8912-A5B02FB732D8}" srcOrd="1" destOrd="0" parTransId="{38911D33-1FED-4C64-8273-1DC633E15D7C}" sibTransId="{07025927-6B07-48EF-902E-655F4F1D14DC}"/>
    <dgm:cxn modelId="{3EE4856B-B46F-4BA0-AA10-9E5B6CE30FD5}" srcId="{3EB51D27-8EE2-4AFE-B1A2-F93EA477E010}" destId="{7687CFB5-A73C-4879-9D6F-B7EECF866270}" srcOrd="5" destOrd="0" parTransId="{157C95EA-D06F-4A71-B4D9-F821D30BF49B}" sibTransId="{554D9294-F82F-482D-AD78-87D47BA3BB70}"/>
    <dgm:cxn modelId="{A415FA3D-F81C-4F27-BA9E-86425BF69020}" srcId="{3EB51D27-8EE2-4AFE-B1A2-F93EA477E010}" destId="{02733E33-F0BD-4A0F-969F-E162B035148E}" srcOrd="4" destOrd="0" parTransId="{1EDBBAE3-FB00-47E6-9236-5B5225EEC7A3}" sibTransId="{A2502988-F058-4D3B-9995-7EDA19B523DA}"/>
    <dgm:cxn modelId="{1063DD93-22F7-466F-9B9B-39DAAF4B30F8}" type="presOf" srcId="{697BCEE3-6104-4CE7-BFE0-784B899DA42F}" destId="{C8176E55-EFC3-4B8A-A186-A31AB2475FC3}" srcOrd="0" destOrd="0" presId="urn:microsoft.com/office/officeart/2005/8/layout/default"/>
    <dgm:cxn modelId="{539AFA49-DBEF-4420-BA85-680B2B918337}" type="presOf" srcId="{A279277C-50AF-4658-B5D9-667D7CA7A3E8}" destId="{9FA71DD5-228B-423B-A084-47C291582944}" srcOrd="0" destOrd="0" presId="urn:microsoft.com/office/officeart/2005/8/layout/default"/>
    <dgm:cxn modelId="{E00D32D5-80E9-46B4-99D6-35B41A0830EB}" type="presOf" srcId="{B0B922A7-BB86-47E6-A10C-9BAEB2153159}" destId="{025BEA91-9151-4720-8B6D-983A529E87A8}" srcOrd="0" destOrd="0" presId="urn:microsoft.com/office/officeart/2005/8/layout/default"/>
    <dgm:cxn modelId="{DA374C16-2FA3-4EB4-A32F-B44C19DC7AB2}" type="presOf" srcId="{02733E33-F0BD-4A0F-969F-E162B035148E}" destId="{729CBCC9-C7B9-41FB-8BE5-613F8F5E23E9}" srcOrd="0" destOrd="0" presId="urn:microsoft.com/office/officeart/2005/8/layout/default"/>
    <dgm:cxn modelId="{9B49F263-46D9-4015-96AA-7A013E54E929}" srcId="{3EB51D27-8EE2-4AFE-B1A2-F93EA477E010}" destId="{A279277C-50AF-4658-B5D9-667D7CA7A3E8}" srcOrd="2" destOrd="0" parTransId="{AC74AC73-B1A1-46D0-99C5-3B9231F1EA9D}" sibTransId="{5C42C9BA-2CDD-4637-A3A8-9BBC2D35E579}"/>
    <dgm:cxn modelId="{851F082D-227D-4C05-86D5-653CD1AEDAC5}" type="presOf" srcId="{7687CFB5-A73C-4879-9D6F-B7EECF866270}" destId="{5BBBDCDB-B507-4116-AE27-3EB3863015AF}" srcOrd="0" destOrd="0" presId="urn:microsoft.com/office/officeart/2005/8/layout/default"/>
    <dgm:cxn modelId="{0E737818-9122-4B53-A097-8B14F0C31B0A}" type="presOf" srcId="{3EB51D27-8EE2-4AFE-B1A2-F93EA477E010}" destId="{2A8C925D-76EC-4300-A2AD-3C3C9B5C11E0}" srcOrd="0" destOrd="0" presId="urn:microsoft.com/office/officeart/2005/8/layout/default"/>
    <dgm:cxn modelId="{DDC148DC-CA15-4140-B9D8-8E5D0848F5DF}" srcId="{3EB51D27-8EE2-4AFE-B1A2-F93EA477E010}" destId="{697BCEE3-6104-4CE7-BFE0-784B899DA42F}" srcOrd="3" destOrd="0" parTransId="{25F6A9E0-E94B-4F27-AD79-510E543C40BC}" sibTransId="{ACF15FCD-6ECA-4C97-A10E-F8DF27D7C239}"/>
    <dgm:cxn modelId="{E8D1EECB-1D5B-4F7B-9D3E-4B2CE766E276}" type="presParOf" srcId="{2A8C925D-76EC-4300-A2AD-3C3C9B5C11E0}" destId="{025BEA91-9151-4720-8B6D-983A529E87A8}" srcOrd="0" destOrd="0" presId="urn:microsoft.com/office/officeart/2005/8/layout/default"/>
    <dgm:cxn modelId="{71BC06B8-EE59-4B8B-A332-3C9643F062D1}" type="presParOf" srcId="{2A8C925D-76EC-4300-A2AD-3C3C9B5C11E0}" destId="{8A35AFE5-B36B-4B8A-8486-FCDE90EE2681}" srcOrd="1" destOrd="0" presId="urn:microsoft.com/office/officeart/2005/8/layout/default"/>
    <dgm:cxn modelId="{398618B0-C587-4CE9-ADE8-6DC79DEC0878}" type="presParOf" srcId="{2A8C925D-76EC-4300-A2AD-3C3C9B5C11E0}" destId="{5DF2DA7F-3841-48A9-AD67-71C40F2C7C65}" srcOrd="2" destOrd="0" presId="urn:microsoft.com/office/officeart/2005/8/layout/default"/>
    <dgm:cxn modelId="{732C94CE-EC85-45BB-AD57-473135AB1089}" type="presParOf" srcId="{2A8C925D-76EC-4300-A2AD-3C3C9B5C11E0}" destId="{158FB357-A9EC-412B-BCA2-9AAAC0231267}" srcOrd="3" destOrd="0" presId="urn:microsoft.com/office/officeart/2005/8/layout/default"/>
    <dgm:cxn modelId="{27BF9D7C-67FA-41B5-B642-502E89ED0053}" type="presParOf" srcId="{2A8C925D-76EC-4300-A2AD-3C3C9B5C11E0}" destId="{9FA71DD5-228B-423B-A084-47C291582944}" srcOrd="4" destOrd="0" presId="urn:microsoft.com/office/officeart/2005/8/layout/default"/>
    <dgm:cxn modelId="{D6F29562-06CE-4B7F-9730-CFDD2E1B5DD6}" type="presParOf" srcId="{2A8C925D-76EC-4300-A2AD-3C3C9B5C11E0}" destId="{8714718B-A664-44C0-8514-C00DF8D771B4}" srcOrd="5" destOrd="0" presId="urn:microsoft.com/office/officeart/2005/8/layout/default"/>
    <dgm:cxn modelId="{6D30BE4D-9B8E-47DC-B1C6-38537505935B}" type="presParOf" srcId="{2A8C925D-76EC-4300-A2AD-3C3C9B5C11E0}" destId="{C8176E55-EFC3-4B8A-A186-A31AB2475FC3}" srcOrd="6" destOrd="0" presId="urn:microsoft.com/office/officeart/2005/8/layout/default"/>
    <dgm:cxn modelId="{3B9904EB-6FF7-48B0-9BA8-A97B56610DEE}" type="presParOf" srcId="{2A8C925D-76EC-4300-A2AD-3C3C9B5C11E0}" destId="{06D61F84-F128-4AC5-9289-7794481C255D}" srcOrd="7" destOrd="0" presId="urn:microsoft.com/office/officeart/2005/8/layout/default"/>
    <dgm:cxn modelId="{DF9AA0C1-F4B1-4E39-A43B-7F09099C4E87}" type="presParOf" srcId="{2A8C925D-76EC-4300-A2AD-3C3C9B5C11E0}" destId="{729CBCC9-C7B9-41FB-8BE5-613F8F5E23E9}" srcOrd="8" destOrd="0" presId="urn:microsoft.com/office/officeart/2005/8/layout/default"/>
    <dgm:cxn modelId="{1548385F-346A-45B4-94E9-8CFA82A14688}" type="presParOf" srcId="{2A8C925D-76EC-4300-A2AD-3C3C9B5C11E0}" destId="{7CD4C4D0-856B-4210-8486-176175E55384}" srcOrd="9" destOrd="0" presId="urn:microsoft.com/office/officeart/2005/8/layout/default"/>
    <dgm:cxn modelId="{13A7D9FC-2998-4B6F-9D39-C637318458FC}" type="presParOf" srcId="{2A8C925D-76EC-4300-A2AD-3C3C9B5C11E0}" destId="{5BBBDCDB-B507-4116-AE27-3EB3863015A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2B0B53-A4C9-49FF-B576-7A073D69C5BB}" type="doc">
      <dgm:prSet loTypeId="urn:microsoft.com/office/officeart/2005/8/layout/default" loCatId="list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EE7280-C4B0-423C-9AD0-BA9DB23D57C2}">
      <dgm:prSet phldrT="[Text]"/>
      <dgm:spPr/>
      <dgm:t>
        <a:bodyPr/>
        <a:lstStyle/>
        <a:p>
          <a:r>
            <a:rPr lang="en-US" dirty="0" smtClean="0"/>
            <a:t>Product planning</a:t>
          </a:r>
          <a:endParaRPr lang="en-US" dirty="0"/>
        </a:p>
      </dgm:t>
    </dgm:pt>
    <dgm:pt modelId="{141C5610-04B9-494C-B723-6D7CFA630601}" type="parTrans" cxnId="{8C511A27-B2E7-4642-9504-6DDC623ECCB4}">
      <dgm:prSet/>
      <dgm:spPr/>
      <dgm:t>
        <a:bodyPr/>
        <a:lstStyle/>
        <a:p>
          <a:endParaRPr lang="en-US"/>
        </a:p>
      </dgm:t>
    </dgm:pt>
    <dgm:pt modelId="{10A07861-6E63-49DB-8566-B833C7062048}" type="sibTrans" cxnId="{8C511A27-B2E7-4642-9504-6DDC623ECCB4}">
      <dgm:prSet/>
      <dgm:spPr/>
      <dgm:t>
        <a:bodyPr/>
        <a:lstStyle/>
        <a:p>
          <a:endParaRPr lang="en-US"/>
        </a:p>
      </dgm:t>
    </dgm:pt>
    <dgm:pt modelId="{7DC03326-5EC3-48D5-90CC-F40009EA0424}">
      <dgm:prSet phldrT="[Text]"/>
      <dgm:spPr/>
      <dgm:t>
        <a:bodyPr/>
        <a:lstStyle/>
        <a:p>
          <a:r>
            <a:rPr lang="en-US" dirty="0" smtClean="0"/>
            <a:t>Manufacturing and distribution</a:t>
          </a:r>
          <a:endParaRPr lang="en-US" dirty="0"/>
        </a:p>
      </dgm:t>
    </dgm:pt>
    <dgm:pt modelId="{C47D4BAE-79C4-46CD-9429-58A80DB2C180}" type="parTrans" cxnId="{1E548239-FE24-415F-B3C8-717347F94F58}">
      <dgm:prSet/>
      <dgm:spPr/>
      <dgm:t>
        <a:bodyPr/>
        <a:lstStyle/>
        <a:p>
          <a:endParaRPr lang="en-US"/>
        </a:p>
      </dgm:t>
    </dgm:pt>
    <dgm:pt modelId="{7CBAC41D-9A31-4E38-A897-D4A537510169}" type="sibTrans" cxnId="{1E548239-FE24-415F-B3C8-717347F94F58}">
      <dgm:prSet/>
      <dgm:spPr/>
      <dgm:t>
        <a:bodyPr/>
        <a:lstStyle/>
        <a:p>
          <a:endParaRPr lang="en-US"/>
        </a:p>
      </dgm:t>
    </dgm:pt>
    <dgm:pt modelId="{C49653BA-DD74-4633-9EB0-0BFDFC4E18E7}">
      <dgm:prSet phldrT="[Text]"/>
      <dgm:spPr/>
      <dgm:t>
        <a:bodyPr/>
        <a:lstStyle/>
        <a:p>
          <a:r>
            <a:rPr lang="en-US" dirty="0" smtClean="0"/>
            <a:t>Accounting and finance</a:t>
          </a:r>
          <a:endParaRPr lang="en-US" dirty="0"/>
        </a:p>
      </dgm:t>
    </dgm:pt>
    <dgm:pt modelId="{26E7CE17-7844-4D5A-B147-FAA71DF6E94B}" type="parTrans" cxnId="{94214726-AFB1-4323-B958-0DF95EDE3F58}">
      <dgm:prSet/>
      <dgm:spPr/>
      <dgm:t>
        <a:bodyPr/>
        <a:lstStyle/>
        <a:p>
          <a:endParaRPr lang="en-US"/>
        </a:p>
      </dgm:t>
    </dgm:pt>
    <dgm:pt modelId="{2A13EF45-A37F-4946-9BFE-E4E071E7A0C3}" type="sibTrans" cxnId="{94214726-AFB1-4323-B958-0DF95EDE3F58}">
      <dgm:prSet/>
      <dgm:spPr/>
      <dgm:t>
        <a:bodyPr/>
        <a:lstStyle/>
        <a:p>
          <a:endParaRPr lang="en-US"/>
        </a:p>
      </dgm:t>
    </dgm:pt>
    <dgm:pt modelId="{A8F29C9F-F954-495D-A2D8-EFE58D62D270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2E0DAC91-04DD-4A07-BCA8-8B3E64B3A645}" type="parTrans" cxnId="{59E26BE3-1D38-4411-8E00-EC9D6C41B8B5}">
      <dgm:prSet/>
      <dgm:spPr/>
      <dgm:t>
        <a:bodyPr/>
        <a:lstStyle/>
        <a:p>
          <a:endParaRPr lang="en-US"/>
        </a:p>
      </dgm:t>
    </dgm:pt>
    <dgm:pt modelId="{7C0F8670-63C0-46FE-84A3-A0271B7FF8A3}" type="sibTrans" cxnId="{59E26BE3-1D38-4411-8E00-EC9D6C41B8B5}">
      <dgm:prSet/>
      <dgm:spPr/>
      <dgm:t>
        <a:bodyPr/>
        <a:lstStyle/>
        <a:p>
          <a:endParaRPr lang="en-US"/>
        </a:p>
      </dgm:t>
    </dgm:pt>
    <dgm:pt modelId="{1F285766-5C28-4326-AF84-763B77B85A7B}">
      <dgm:prSet phldrT="[Text]"/>
      <dgm:spPr/>
      <dgm:t>
        <a:bodyPr/>
        <a:lstStyle/>
        <a:p>
          <a:r>
            <a:rPr lang="en-US" dirty="0" smtClean="0"/>
            <a:t>Human resources</a:t>
          </a:r>
          <a:endParaRPr lang="en-US" dirty="0"/>
        </a:p>
      </dgm:t>
    </dgm:pt>
    <dgm:pt modelId="{8A3604A9-CF44-4888-99D5-FA0A5A907481}" type="parTrans" cxnId="{2AC0F508-2B2F-4A99-B262-6AAFEFA68A3D}">
      <dgm:prSet/>
      <dgm:spPr/>
      <dgm:t>
        <a:bodyPr/>
        <a:lstStyle/>
        <a:p>
          <a:endParaRPr lang="en-US"/>
        </a:p>
      </dgm:t>
    </dgm:pt>
    <dgm:pt modelId="{1AB61342-01FF-4789-83C5-6B53E29A5F9C}" type="sibTrans" cxnId="{2AC0F508-2B2F-4A99-B262-6AAFEFA68A3D}">
      <dgm:prSet/>
      <dgm:spPr/>
      <dgm:t>
        <a:bodyPr/>
        <a:lstStyle/>
        <a:p>
          <a:endParaRPr lang="en-US"/>
        </a:p>
      </dgm:t>
    </dgm:pt>
    <dgm:pt modelId="{1600D880-1A6C-407B-BF37-479DBEA5489B}">
      <dgm:prSet phldrT="[Text]"/>
      <dgm:spPr/>
      <dgm:t>
        <a:bodyPr/>
        <a:lstStyle/>
        <a:p>
          <a:r>
            <a:rPr lang="en-US" dirty="0" smtClean="0"/>
            <a:t>Customer support</a:t>
          </a:r>
          <a:endParaRPr lang="en-US" dirty="0"/>
        </a:p>
      </dgm:t>
    </dgm:pt>
    <dgm:pt modelId="{6FFCC7D4-8113-4F5C-816A-620B49E08390}" type="parTrans" cxnId="{4ABDD838-AF76-4213-8F0E-0C9AA35C1241}">
      <dgm:prSet/>
      <dgm:spPr/>
      <dgm:t>
        <a:bodyPr/>
        <a:lstStyle/>
        <a:p>
          <a:endParaRPr lang="en-US"/>
        </a:p>
      </dgm:t>
    </dgm:pt>
    <dgm:pt modelId="{51BCB89B-E9E3-4646-98F0-B2B9A1E8B729}" type="sibTrans" cxnId="{4ABDD838-AF76-4213-8F0E-0C9AA35C1241}">
      <dgm:prSet/>
      <dgm:spPr/>
      <dgm:t>
        <a:bodyPr/>
        <a:lstStyle/>
        <a:p>
          <a:endParaRPr lang="en-US"/>
        </a:p>
      </dgm:t>
    </dgm:pt>
    <dgm:pt modelId="{3A8AA03B-2D54-49AD-B505-6E77AFFDC451}" type="pres">
      <dgm:prSet presAssocID="{3F2B0B53-A4C9-49FF-B576-7A073D69C5B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1E7CA-30BA-49E6-8558-FF696A7BDA48}" type="pres">
      <dgm:prSet presAssocID="{27EE7280-C4B0-423C-9AD0-BA9DB23D57C2}" presName="node" presStyleLbl="node1" presStyleIdx="0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8288F24A-6661-4523-8D23-1D7FBF86E568}" type="pres">
      <dgm:prSet presAssocID="{10A07861-6E63-49DB-8566-B833C7062048}" presName="sibTrans" presStyleCnt="0"/>
      <dgm:spPr/>
    </dgm:pt>
    <dgm:pt modelId="{3326A23A-D7C0-49A7-8826-0F3E151971D4}" type="pres">
      <dgm:prSet presAssocID="{7DC03326-5EC3-48D5-90CC-F40009EA0424}" presName="node" presStyleLbl="node1" presStyleIdx="1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C0E82127-C774-4266-9F54-810606C30AD6}" type="pres">
      <dgm:prSet presAssocID="{7CBAC41D-9A31-4E38-A897-D4A537510169}" presName="sibTrans" presStyleCnt="0"/>
      <dgm:spPr/>
    </dgm:pt>
    <dgm:pt modelId="{653692B9-956D-4A6B-BA17-7A539A210820}" type="pres">
      <dgm:prSet presAssocID="{C49653BA-DD74-4633-9EB0-0BFDFC4E18E7}" presName="node" presStyleLbl="node1" presStyleIdx="2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8FA10E84-E1B6-4523-A679-7573E72F3EC0}" type="pres">
      <dgm:prSet presAssocID="{2A13EF45-A37F-4946-9BFE-E4E071E7A0C3}" presName="sibTrans" presStyleCnt="0"/>
      <dgm:spPr/>
    </dgm:pt>
    <dgm:pt modelId="{7087101B-D53F-4402-8774-59F2981C9336}" type="pres">
      <dgm:prSet presAssocID="{A8F29C9F-F954-495D-A2D8-EFE58D62D270}" presName="node" presStyleLbl="node1" presStyleIdx="3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808AD4EA-3FAF-43C6-8781-04A3E7D7C831}" type="pres">
      <dgm:prSet presAssocID="{7C0F8670-63C0-46FE-84A3-A0271B7FF8A3}" presName="sibTrans" presStyleCnt="0"/>
      <dgm:spPr/>
    </dgm:pt>
    <dgm:pt modelId="{47CC4567-7E1B-49DB-96AB-516C844EC7C4}" type="pres">
      <dgm:prSet presAssocID="{1F285766-5C28-4326-AF84-763B77B85A7B}" presName="node" presStyleLbl="node1" presStyleIdx="4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167CCF33-F078-406B-93F5-7C3907CC5B56}" type="pres">
      <dgm:prSet presAssocID="{1AB61342-01FF-4789-83C5-6B53E29A5F9C}" presName="sibTrans" presStyleCnt="0"/>
      <dgm:spPr/>
    </dgm:pt>
    <dgm:pt modelId="{94A82EDA-5142-4E2B-BEF2-27FBAB324494}" type="pres">
      <dgm:prSet presAssocID="{1600D880-1A6C-407B-BF37-479DBEA5489B}" presName="node" presStyleLbl="node1" presStyleIdx="5" presStyleCnt="6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</dgm:ptLst>
  <dgm:cxnLst>
    <dgm:cxn modelId="{2AC0F508-2B2F-4A99-B262-6AAFEFA68A3D}" srcId="{3F2B0B53-A4C9-49FF-B576-7A073D69C5BB}" destId="{1F285766-5C28-4326-AF84-763B77B85A7B}" srcOrd="4" destOrd="0" parTransId="{8A3604A9-CF44-4888-99D5-FA0A5A907481}" sibTransId="{1AB61342-01FF-4789-83C5-6B53E29A5F9C}"/>
    <dgm:cxn modelId="{DAA39B6B-45CA-4DAC-9E6F-9CF4A810B157}" type="presOf" srcId="{1F285766-5C28-4326-AF84-763B77B85A7B}" destId="{47CC4567-7E1B-49DB-96AB-516C844EC7C4}" srcOrd="0" destOrd="0" presId="urn:microsoft.com/office/officeart/2005/8/layout/default"/>
    <dgm:cxn modelId="{06163B78-BA63-4447-9FBA-C14B1BCC9CF3}" type="presOf" srcId="{27EE7280-C4B0-423C-9AD0-BA9DB23D57C2}" destId="{B0C1E7CA-30BA-49E6-8558-FF696A7BDA48}" srcOrd="0" destOrd="0" presId="urn:microsoft.com/office/officeart/2005/8/layout/default"/>
    <dgm:cxn modelId="{59E26BE3-1D38-4411-8E00-EC9D6C41B8B5}" srcId="{3F2B0B53-A4C9-49FF-B576-7A073D69C5BB}" destId="{A8F29C9F-F954-495D-A2D8-EFE58D62D270}" srcOrd="3" destOrd="0" parTransId="{2E0DAC91-04DD-4A07-BCA8-8B3E64B3A645}" sibTransId="{7C0F8670-63C0-46FE-84A3-A0271B7FF8A3}"/>
    <dgm:cxn modelId="{5D1A1A75-4ECB-425B-A86F-E8FA794FCE5C}" type="presOf" srcId="{7DC03326-5EC3-48D5-90CC-F40009EA0424}" destId="{3326A23A-D7C0-49A7-8826-0F3E151971D4}" srcOrd="0" destOrd="0" presId="urn:microsoft.com/office/officeart/2005/8/layout/default"/>
    <dgm:cxn modelId="{4ABDD838-AF76-4213-8F0E-0C9AA35C1241}" srcId="{3F2B0B53-A4C9-49FF-B576-7A073D69C5BB}" destId="{1600D880-1A6C-407B-BF37-479DBEA5489B}" srcOrd="5" destOrd="0" parTransId="{6FFCC7D4-8113-4F5C-816A-620B49E08390}" sibTransId="{51BCB89B-E9E3-4646-98F0-B2B9A1E8B729}"/>
    <dgm:cxn modelId="{94214726-AFB1-4323-B958-0DF95EDE3F58}" srcId="{3F2B0B53-A4C9-49FF-B576-7A073D69C5BB}" destId="{C49653BA-DD74-4633-9EB0-0BFDFC4E18E7}" srcOrd="2" destOrd="0" parTransId="{26E7CE17-7844-4D5A-B147-FAA71DF6E94B}" sibTransId="{2A13EF45-A37F-4946-9BFE-E4E071E7A0C3}"/>
    <dgm:cxn modelId="{8C511A27-B2E7-4642-9504-6DDC623ECCB4}" srcId="{3F2B0B53-A4C9-49FF-B576-7A073D69C5BB}" destId="{27EE7280-C4B0-423C-9AD0-BA9DB23D57C2}" srcOrd="0" destOrd="0" parTransId="{141C5610-04B9-494C-B723-6D7CFA630601}" sibTransId="{10A07861-6E63-49DB-8566-B833C7062048}"/>
    <dgm:cxn modelId="{72CB43F5-5B92-4927-AFE6-3A1A5426343B}" type="presOf" srcId="{3F2B0B53-A4C9-49FF-B576-7A073D69C5BB}" destId="{3A8AA03B-2D54-49AD-B505-6E77AFFDC451}" srcOrd="0" destOrd="0" presId="urn:microsoft.com/office/officeart/2005/8/layout/default"/>
    <dgm:cxn modelId="{7CF37691-667D-4AA9-BFC0-4091F11B6F97}" type="presOf" srcId="{C49653BA-DD74-4633-9EB0-0BFDFC4E18E7}" destId="{653692B9-956D-4A6B-BA17-7A539A210820}" srcOrd="0" destOrd="0" presId="urn:microsoft.com/office/officeart/2005/8/layout/default"/>
    <dgm:cxn modelId="{9C1A20A0-5A26-4A95-8E7A-DF79D3037C63}" type="presOf" srcId="{1600D880-1A6C-407B-BF37-479DBEA5489B}" destId="{94A82EDA-5142-4E2B-BEF2-27FBAB324494}" srcOrd="0" destOrd="0" presId="urn:microsoft.com/office/officeart/2005/8/layout/default"/>
    <dgm:cxn modelId="{1E548239-FE24-415F-B3C8-717347F94F58}" srcId="{3F2B0B53-A4C9-49FF-B576-7A073D69C5BB}" destId="{7DC03326-5EC3-48D5-90CC-F40009EA0424}" srcOrd="1" destOrd="0" parTransId="{C47D4BAE-79C4-46CD-9429-58A80DB2C180}" sibTransId="{7CBAC41D-9A31-4E38-A897-D4A537510169}"/>
    <dgm:cxn modelId="{1B64EA3F-9EE0-4928-8D29-2675C3E2AEE1}" type="presOf" srcId="{A8F29C9F-F954-495D-A2D8-EFE58D62D270}" destId="{7087101B-D53F-4402-8774-59F2981C9336}" srcOrd="0" destOrd="0" presId="urn:microsoft.com/office/officeart/2005/8/layout/default"/>
    <dgm:cxn modelId="{C1D0AB50-55C0-4796-A0A7-88D2C2145E07}" type="presParOf" srcId="{3A8AA03B-2D54-49AD-B505-6E77AFFDC451}" destId="{B0C1E7CA-30BA-49E6-8558-FF696A7BDA48}" srcOrd="0" destOrd="0" presId="urn:microsoft.com/office/officeart/2005/8/layout/default"/>
    <dgm:cxn modelId="{35022A0B-9346-4824-B602-A3FD9C45CCF4}" type="presParOf" srcId="{3A8AA03B-2D54-49AD-B505-6E77AFFDC451}" destId="{8288F24A-6661-4523-8D23-1D7FBF86E568}" srcOrd="1" destOrd="0" presId="urn:microsoft.com/office/officeart/2005/8/layout/default"/>
    <dgm:cxn modelId="{DD6E96DA-B4FD-49BD-B13A-78703C16AF92}" type="presParOf" srcId="{3A8AA03B-2D54-49AD-B505-6E77AFFDC451}" destId="{3326A23A-D7C0-49A7-8826-0F3E151971D4}" srcOrd="2" destOrd="0" presId="urn:microsoft.com/office/officeart/2005/8/layout/default"/>
    <dgm:cxn modelId="{80F3F9BD-9397-427D-9A24-9C059574BCF6}" type="presParOf" srcId="{3A8AA03B-2D54-49AD-B505-6E77AFFDC451}" destId="{C0E82127-C774-4266-9F54-810606C30AD6}" srcOrd="3" destOrd="0" presId="urn:microsoft.com/office/officeart/2005/8/layout/default"/>
    <dgm:cxn modelId="{A2B05AD6-93E4-4AEE-8AEE-359EF3B81244}" type="presParOf" srcId="{3A8AA03B-2D54-49AD-B505-6E77AFFDC451}" destId="{653692B9-956D-4A6B-BA17-7A539A210820}" srcOrd="4" destOrd="0" presId="urn:microsoft.com/office/officeart/2005/8/layout/default"/>
    <dgm:cxn modelId="{D3DF054A-2F76-42D8-99B2-B87DDB6D6320}" type="presParOf" srcId="{3A8AA03B-2D54-49AD-B505-6E77AFFDC451}" destId="{8FA10E84-E1B6-4523-A679-7573E72F3EC0}" srcOrd="5" destOrd="0" presId="urn:microsoft.com/office/officeart/2005/8/layout/default"/>
    <dgm:cxn modelId="{0EF97FFA-E849-4EE6-BD7F-522CC72CC691}" type="presParOf" srcId="{3A8AA03B-2D54-49AD-B505-6E77AFFDC451}" destId="{7087101B-D53F-4402-8774-59F2981C9336}" srcOrd="6" destOrd="0" presId="urn:microsoft.com/office/officeart/2005/8/layout/default"/>
    <dgm:cxn modelId="{D329B8CE-0C9D-4F66-9CC2-E1DB882C250C}" type="presParOf" srcId="{3A8AA03B-2D54-49AD-B505-6E77AFFDC451}" destId="{808AD4EA-3FAF-43C6-8781-04A3E7D7C831}" srcOrd="7" destOrd="0" presId="urn:microsoft.com/office/officeart/2005/8/layout/default"/>
    <dgm:cxn modelId="{7AC4A595-4F5B-49C2-8E36-DA76B08B8E14}" type="presParOf" srcId="{3A8AA03B-2D54-49AD-B505-6E77AFFDC451}" destId="{47CC4567-7E1B-49DB-96AB-516C844EC7C4}" srcOrd="8" destOrd="0" presId="urn:microsoft.com/office/officeart/2005/8/layout/default"/>
    <dgm:cxn modelId="{9E4D1BC8-A13E-4612-82D6-F0BCD79BC90F}" type="presParOf" srcId="{3A8AA03B-2D54-49AD-B505-6E77AFFDC451}" destId="{167CCF33-F078-406B-93F5-7C3907CC5B56}" srcOrd="9" destOrd="0" presId="urn:microsoft.com/office/officeart/2005/8/layout/default"/>
    <dgm:cxn modelId="{EE16A663-8A9E-42BC-A81C-E262DEBAAB6D}" type="presParOf" srcId="{3A8AA03B-2D54-49AD-B505-6E77AFFDC451}" destId="{94A82EDA-5142-4E2B-BEF2-27FBAB32449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26F1CB-7E6E-427D-AA21-499227CE44B0}" type="doc">
      <dgm:prSet loTypeId="urn:microsoft.com/office/officeart/2005/8/layout/hList1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F43147B-8C61-450F-87D1-10696FA29A06}">
      <dgm:prSet phldrT="[Text]"/>
      <dgm:spPr/>
      <dgm:t>
        <a:bodyPr/>
        <a:lstStyle/>
        <a:p>
          <a:r>
            <a:rPr lang="en-US" b="1" dirty="0" smtClean="0">
              <a:solidFill>
                <a:srgbClr val="5E8945"/>
              </a:solidFill>
            </a:rPr>
            <a:t>Document Management System </a:t>
          </a:r>
          <a:r>
            <a:rPr lang="en-US" b="0" dirty="0" smtClean="0"/>
            <a:t>(</a:t>
          </a:r>
          <a:r>
            <a:rPr lang="en-US" b="1" dirty="0" smtClean="0">
              <a:solidFill>
                <a:srgbClr val="5E8945"/>
              </a:solidFill>
            </a:rPr>
            <a:t>DMS</a:t>
          </a:r>
          <a:r>
            <a:rPr lang="en-US" b="0" dirty="0" smtClean="0"/>
            <a:t>)</a:t>
          </a:r>
          <a:endParaRPr lang="en-US" b="1" dirty="0"/>
        </a:p>
      </dgm:t>
    </dgm:pt>
    <dgm:pt modelId="{7221C70E-80E7-4A13-B8AA-FD5515B9E2DC}" type="parTrans" cxnId="{DA104645-70BF-4C9E-A84F-411B21CDB3D2}">
      <dgm:prSet/>
      <dgm:spPr/>
      <dgm:t>
        <a:bodyPr/>
        <a:lstStyle/>
        <a:p>
          <a:endParaRPr lang="en-US"/>
        </a:p>
      </dgm:t>
    </dgm:pt>
    <dgm:pt modelId="{A179943D-231C-4742-982A-CC466FE4036B}" type="sibTrans" cxnId="{DA104645-70BF-4C9E-A84F-411B21CDB3D2}">
      <dgm:prSet/>
      <dgm:spPr/>
      <dgm:t>
        <a:bodyPr/>
        <a:lstStyle/>
        <a:p>
          <a:endParaRPr lang="en-US"/>
        </a:p>
      </dgm:t>
    </dgm:pt>
    <dgm:pt modelId="{1987C897-0512-436D-82A2-97884E58FD08}">
      <dgm:prSet phldrT="[Text]"/>
      <dgm:spPr/>
      <dgm:t>
        <a:bodyPr/>
        <a:lstStyle/>
        <a:p>
          <a:r>
            <a:rPr lang="en-US" dirty="0" smtClean="0"/>
            <a:t>Allows for storage and management of a company’s documents</a:t>
          </a:r>
          <a:endParaRPr lang="en-US" dirty="0"/>
        </a:p>
      </dgm:t>
    </dgm:pt>
    <dgm:pt modelId="{9BC71844-7FF2-4371-AC16-393E14DF3E31}" type="parTrans" cxnId="{CE88D09B-0CC9-4117-BF1B-B976BA0A3DC9}">
      <dgm:prSet/>
      <dgm:spPr/>
      <dgm:t>
        <a:bodyPr/>
        <a:lstStyle/>
        <a:p>
          <a:endParaRPr lang="en-US"/>
        </a:p>
      </dgm:t>
    </dgm:pt>
    <dgm:pt modelId="{DF710957-0CCE-4329-B6CA-CF9F1A6D3BB0}" type="sibTrans" cxnId="{CE88D09B-0CC9-4117-BF1B-B976BA0A3DC9}">
      <dgm:prSet/>
      <dgm:spPr/>
      <dgm:t>
        <a:bodyPr/>
        <a:lstStyle/>
        <a:p>
          <a:endParaRPr lang="en-US"/>
        </a:p>
      </dgm:t>
    </dgm:pt>
    <dgm:pt modelId="{C0A5FAD5-C7FA-4E79-9232-825D10BF2D41}">
      <dgm:prSet phldrT="[Text]"/>
      <dgm:spPr/>
      <dgm:t>
        <a:bodyPr/>
        <a:lstStyle/>
        <a:p>
          <a:r>
            <a:rPr lang="en-US" b="1" dirty="0" smtClean="0">
              <a:solidFill>
                <a:srgbClr val="5E8945"/>
              </a:solidFill>
            </a:rPr>
            <a:t>Content Management System </a:t>
          </a:r>
          <a:r>
            <a:rPr lang="en-US" b="0" dirty="0" smtClean="0"/>
            <a:t>(</a:t>
          </a:r>
          <a:r>
            <a:rPr lang="en-US" b="1" dirty="0" smtClean="0">
              <a:solidFill>
                <a:srgbClr val="5E8945"/>
              </a:solidFill>
            </a:rPr>
            <a:t>CMS</a:t>
          </a:r>
          <a:r>
            <a:rPr lang="en-US" b="0" dirty="0" smtClean="0"/>
            <a:t>)</a:t>
          </a:r>
          <a:endParaRPr lang="en-US" dirty="0"/>
        </a:p>
      </dgm:t>
    </dgm:pt>
    <dgm:pt modelId="{2237C074-8C66-4866-89F4-69B0646478FA}" type="parTrans" cxnId="{3AF96CE1-ACD8-4131-A842-ED127CC32BE6}">
      <dgm:prSet/>
      <dgm:spPr/>
      <dgm:t>
        <a:bodyPr/>
        <a:lstStyle/>
        <a:p>
          <a:endParaRPr lang="en-US"/>
        </a:p>
      </dgm:t>
    </dgm:pt>
    <dgm:pt modelId="{CBB69334-4D14-480A-997B-7643D780BBF0}" type="sibTrans" cxnId="{3AF96CE1-ACD8-4131-A842-ED127CC32BE6}">
      <dgm:prSet/>
      <dgm:spPr/>
      <dgm:t>
        <a:bodyPr/>
        <a:lstStyle/>
        <a:p>
          <a:endParaRPr lang="en-US"/>
        </a:p>
      </dgm:t>
    </dgm:pt>
    <dgm:pt modelId="{82D7458B-5D69-49FB-88AB-0C4BF493AAF9}">
      <dgm:prSet phldrT="[Text]"/>
      <dgm:spPr/>
      <dgm:t>
        <a:bodyPr/>
        <a:lstStyle/>
        <a:p>
          <a:r>
            <a:rPr lang="en-US" dirty="0" smtClean="0"/>
            <a:t>Enables and manages the publishing, modification, organization, and access of various forms of documents and other files</a:t>
          </a:r>
          <a:endParaRPr lang="en-US" dirty="0"/>
        </a:p>
      </dgm:t>
    </dgm:pt>
    <dgm:pt modelId="{89DE3032-0391-47B7-9C9A-2C9D8F4A1A1E}" type="parTrans" cxnId="{68E61EBE-C2AB-4F43-BF8F-5C75DD40D0DE}">
      <dgm:prSet/>
      <dgm:spPr/>
      <dgm:t>
        <a:bodyPr/>
        <a:lstStyle/>
        <a:p>
          <a:endParaRPr lang="en-US"/>
        </a:p>
      </dgm:t>
    </dgm:pt>
    <dgm:pt modelId="{27EF05A2-8C95-4561-BF31-3B6B2ECE67AF}" type="sibTrans" cxnId="{68E61EBE-C2AB-4F43-BF8F-5C75DD40D0DE}">
      <dgm:prSet/>
      <dgm:spPr/>
      <dgm:t>
        <a:bodyPr/>
        <a:lstStyle/>
        <a:p>
          <a:endParaRPr lang="en-US"/>
        </a:p>
      </dgm:t>
    </dgm:pt>
    <dgm:pt modelId="{81023061-67DC-4457-A3D4-42CEF5D2B390}">
      <dgm:prSet phldrT="[Text]"/>
      <dgm:spPr/>
      <dgm:t>
        <a:bodyPr/>
        <a:lstStyle/>
        <a:p>
          <a:r>
            <a:rPr lang="en-US" dirty="0" smtClean="0"/>
            <a:t>Supports access control, security, version tracking, and search</a:t>
          </a:r>
          <a:endParaRPr lang="en-US" dirty="0"/>
        </a:p>
      </dgm:t>
    </dgm:pt>
    <dgm:pt modelId="{B1B346D1-CE72-45C0-900E-8C85B2B06780}" type="parTrans" cxnId="{26C5B7EE-3A31-409D-B698-2C237CC5376E}">
      <dgm:prSet/>
      <dgm:spPr/>
      <dgm:t>
        <a:bodyPr/>
        <a:lstStyle/>
        <a:p>
          <a:endParaRPr lang="en-US"/>
        </a:p>
      </dgm:t>
    </dgm:pt>
    <dgm:pt modelId="{98954561-86F1-42A7-8D97-1062ACE634E0}" type="sibTrans" cxnId="{26C5B7EE-3A31-409D-B698-2C237CC5376E}">
      <dgm:prSet/>
      <dgm:spPr/>
      <dgm:t>
        <a:bodyPr/>
        <a:lstStyle/>
        <a:p>
          <a:endParaRPr lang="en-US"/>
        </a:p>
      </dgm:t>
    </dgm:pt>
    <dgm:pt modelId="{6066652A-C7BC-46D3-BECF-D94B4ECD68D5}">
      <dgm:prSet phldrT="[Text]"/>
      <dgm:spPr/>
      <dgm:t>
        <a:bodyPr/>
        <a:lstStyle/>
        <a:p>
          <a:r>
            <a:rPr lang="en-US" dirty="0" smtClean="0"/>
            <a:t>Provides security controls</a:t>
          </a:r>
          <a:endParaRPr lang="en-US" dirty="0"/>
        </a:p>
      </dgm:t>
    </dgm:pt>
    <dgm:pt modelId="{C7F8D0B3-457F-46EE-B184-D546202B406B}" type="parTrans" cxnId="{2365FB45-F2BB-48E3-AC2E-6669EBDB3559}">
      <dgm:prSet/>
      <dgm:spPr/>
      <dgm:t>
        <a:bodyPr/>
        <a:lstStyle/>
        <a:p>
          <a:endParaRPr lang="en-US"/>
        </a:p>
      </dgm:t>
    </dgm:pt>
    <dgm:pt modelId="{D5A076C2-A283-4456-8A57-E21D7FBD8EC5}" type="sibTrans" cxnId="{2365FB45-F2BB-48E3-AC2E-6669EBDB3559}">
      <dgm:prSet/>
      <dgm:spPr/>
      <dgm:t>
        <a:bodyPr/>
        <a:lstStyle/>
        <a:p>
          <a:endParaRPr lang="en-US"/>
        </a:p>
      </dgm:t>
    </dgm:pt>
    <dgm:pt modelId="{FBD23A63-CBA6-4203-88F5-E6A40D70158E}">
      <dgm:prSet phldrT="[Text]"/>
      <dgm:spPr/>
      <dgm:t>
        <a:bodyPr/>
        <a:lstStyle/>
        <a:p>
          <a:r>
            <a:rPr lang="en-US" dirty="0" smtClean="0"/>
            <a:t>Content added through a graphical user interface or webpage</a:t>
          </a:r>
          <a:endParaRPr lang="en-US" dirty="0"/>
        </a:p>
      </dgm:t>
    </dgm:pt>
    <dgm:pt modelId="{2D3E5347-A7BF-4C1E-ACEC-00652F732EE9}" type="parTrans" cxnId="{14835BD3-4F6D-4580-9078-CEA4D03CBF42}">
      <dgm:prSet/>
      <dgm:spPr/>
      <dgm:t>
        <a:bodyPr/>
        <a:lstStyle/>
        <a:p>
          <a:endParaRPr lang="en-US"/>
        </a:p>
      </dgm:t>
    </dgm:pt>
    <dgm:pt modelId="{A761DF1A-CEF1-4BF9-97DA-B24924C692EB}" type="sibTrans" cxnId="{14835BD3-4F6D-4580-9078-CEA4D03CBF42}">
      <dgm:prSet/>
      <dgm:spPr/>
      <dgm:t>
        <a:bodyPr/>
        <a:lstStyle/>
        <a:p>
          <a:endParaRPr lang="en-US"/>
        </a:p>
      </dgm:t>
    </dgm:pt>
    <dgm:pt modelId="{0071C416-4E2E-46C5-9759-438F578EDAF0}" type="pres">
      <dgm:prSet presAssocID="{6426F1CB-7E6E-427D-AA21-499227CE4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16CF68-5A42-40FF-8195-AC95715BF2D9}" type="pres">
      <dgm:prSet presAssocID="{7F43147B-8C61-450F-87D1-10696FA29A06}" presName="composite" presStyleCnt="0"/>
      <dgm:spPr/>
    </dgm:pt>
    <dgm:pt modelId="{75D7F8F2-7910-4B86-9BC4-60CA9D65FF8F}" type="pres">
      <dgm:prSet presAssocID="{7F43147B-8C61-450F-87D1-10696FA29A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8E6C2-3A87-450D-8A83-974213A394BF}" type="pres">
      <dgm:prSet presAssocID="{7F43147B-8C61-450F-87D1-10696FA29A0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252C3-3C0D-4BF1-A260-2D8C407A65CC}" type="pres">
      <dgm:prSet presAssocID="{A179943D-231C-4742-982A-CC466FE4036B}" presName="space" presStyleCnt="0"/>
      <dgm:spPr/>
    </dgm:pt>
    <dgm:pt modelId="{59C9843C-11EF-4AAA-A86A-69CC05BC65B9}" type="pres">
      <dgm:prSet presAssocID="{C0A5FAD5-C7FA-4E79-9232-825D10BF2D41}" presName="composite" presStyleCnt="0"/>
      <dgm:spPr/>
    </dgm:pt>
    <dgm:pt modelId="{D353DE24-C60E-4D4B-8DB2-33B3162E4B1E}" type="pres">
      <dgm:prSet presAssocID="{C0A5FAD5-C7FA-4E79-9232-825D10BF2D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E8C7F-7C5C-4CB3-9478-C7E09275BE13}" type="pres">
      <dgm:prSet presAssocID="{C0A5FAD5-C7FA-4E79-9232-825D10BF2D4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80347-F321-4E87-98F4-50B187BEED22}" type="presOf" srcId="{FBD23A63-CBA6-4203-88F5-E6A40D70158E}" destId="{D5CE8C7F-7C5C-4CB3-9478-C7E09275BE13}" srcOrd="0" destOrd="2" presId="urn:microsoft.com/office/officeart/2005/8/layout/hList1"/>
    <dgm:cxn modelId="{83134AB7-EA5A-422D-A2EB-2D63630225A8}" type="presOf" srcId="{7F43147B-8C61-450F-87D1-10696FA29A06}" destId="{75D7F8F2-7910-4B86-9BC4-60CA9D65FF8F}" srcOrd="0" destOrd="0" presId="urn:microsoft.com/office/officeart/2005/8/layout/hList1"/>
    <dgm:cxn modelId="{0AABB3C7-9F15-4D57-81BE-62E6FF0D82EC}" type="presOf" srcId="{6426F1CB-7E6E-427D-AA21-499227CE44B0}" destId="{0071C416-4E2E-46C5-9759-438F578EDAF0}" srcOrd="0" destOrd="0" presId="urn:microsoft.com/office/officeart/2005/8/layout/hList1"/>
    <dgm:cxn modelId="{F3B1DA3B-B825-42F9-BB45-475AC84CAF66}" type="presOf" srcId="{1987C897-0512-436D-82A2-97884E58FD08}" destId="{0118E6C2-3A87-450D-8A83-974213A394BF}" srcOrd="0" destOrd="0" presId="urn:microsoft.com/office/officeart/2005/8/layout/hList1"/>
    <dgm:cxn modelId="{DA104645-70BF-4C9E-A84F-411B21CDB3D2}" srcId="{6426F1CB-7E6E-427D-AA21-499227CE44B0}" destId="{7F43147B-8C61-450F-87D1-10696FA29A06}" srcOrd="0" destOrd="0" parTransId="{7221C70E-80E7-4A13-B8AA-FD5515B9E2DC}" sibTransId="{A179943D-231C-4742-982A-CC466FE4036B}"/>
    <dgm:cxn modelId="{68E61EBE-C2AB-4F43-BF8F-5C75DD40D0DE}" srcId="{C0A5FAD5-C7FA-4E79-9232-825D10BF2D41}" destId="{82D7458B-5D69-49FB-88AB-0C4BF493AAF9}" srcOrd="0" destOrd="0" parTransId="{89DE3032-0391-47B7-9C9A-2C9D8F4A1A1E}" sibTransId="{27EF05A2-8C95-4561-BF31-3B6B2ECE67AF}"/>
    <dgm:cxn modelId="{2365FB45-F2BB-48E3-AC2E-6669EBDB3559}" srcId="{C0A5FAD5-C7FA-4E79-9232-825D10BF2D41}" destId="{6066652A-C7BC-46D3-BECF-D94B4ECD68D5}" srcOrd="1" destOrd="0" parTransId="{C7F8D0B3-457F-46EE-B184-D546202B406B}" sibTransId="{D5A076C2-A283-4456-8A57-E21D7FBD8EC5}"/>
    <dgm:cxn modelId="{14835BD3-4F6D-4580-9078-CEA4D03CBF42}" srcId="{C0A5FAD5-C7FA-4E79-9232-825D10BF2D41}" destId="{FBD23A63-CBA6-4203-88F5-E6A40D70158E}" srcOrd="2" destOrd="0" parTransId="{2D3E5347-A7BF-4C1E-ACEC-00652F732EE9}" sibTransId="{A761DF1A-CEF1-4BF9-97DA-B24924C692EB}"/>
    <dgm:cxn modelId="{4CC01D1A-D0A1-49B6-9B0A-107C5BCEE871}" type="presOf" srcId="{6066652A-C7BC-46D3-BECF-D94B4ECD68D5}" destId="{D5CE8C7F-7C5C-4CB3-9478-C7E09275BE13}" srcOrd="0" destOrd="1" presId="urn:microsoft.com/office/officeart/2005/8/layout/hList1"/>
    <dgm:cxn modelId="{252C7D88-E982-4395-85EF-C59F83EBEAD8}" type="presOf" srcId="{C0A5FAD5-C7FA-4E79-9232-825D10BF2D41}" destId="{D353DE24-C60E-4D4B-8DB2-33B3162E4B1E}" srcOrd="0" destOrd="0" presId="urn:microsoft.com/office/officeart/2005/8/layout/hList1"/>
    <dgm:cxn modelId="{3AF96CE1-ACD8-4131-A842-ED127CC32BE6}" srcId="{6426F1CB-7E6E-427D-AA21-499227CE44B0}" destId="{C0A5FAD5-C7FA-4E79-9232-825D10BF2D41}" srcOrd="1" destOrd="0" parTransId="{2237C074-8C66-4866-89F4-69B0646478FA}" sibTransId="{CBB69334-4D14-480A-997B-7643D780BBF0}"/>
    <dgm:cxn modelId="{26C5B7EE-3A31-409D-B698-2C237CC5376E}" srcId="{7F43147B-8C61-450F-87D1-10696FA29A06}" destId="{81023061-67DC-4457-A3D4-42CEF5D2B390}" srcOrd="1" destOrd="0" parTransId="{B1B346D1-CE72-45C0-900E-8C85B2B06780}" sibTransId="{98954561-86F1-42A7-8D97-1062ACE634E0}"/>
    <dgm:cxn modelId="{CB2F18E5-D713-424D-AF89-1E87FB26FD00}" type="presOf" srcId="{82D7458B-5D69-49FB-88AB-0C4BF493AAF9}" destId="{D5CE8C7F-7C5C-4CB3-9478-C7E09275BE13}" srcOrd="0" destOrd="0" presId="urn:microsoft.com/office/officeart/2005/8/layout/hList1"/>
    <dgm:cxn modelId="{B48A6712-243A-4632-9CF1-AE86B71AF8BA}" type="presOf" srcId="{81023061-67DC-4457-A3D4-42CEF5D2B390}" destId="{0118E6C2-3A87-450D-8A83-974213A394BF}" srcOrd="0" destOrd="1" presId="urn:microsoft.com/office/officeart/2005/8/layout/hList1"/>
    <dgm:cxn modelId="{CE88D09B-0CC9-4117-BF1B-B976BA0A3DC9}" srcId="{7F43147B-8C61-450F-87D1-10696FA29A06}" destId="{1987C897-0512-436D-82A2-97884E58FD08}" srcOrd="0" destOrd="0" parTransId="{9BC71844-7FF2-4371-AC16-393E14DF3E31}" sibTransId="{DF710957-0CCE-4329-B6CA-CF9F1A6D3BB0}"/>
    <dgm:cxn modelId="{FB24598C-D468-4EB5-83E0-EB185B3049B5}" type="presParOf" srcId="{0071C416-4E2E-46C5-9759-438F578EDAF0}" destId="{A716CF68-5A42-40FF-8195-AC95715BF2D9}" srcOrd="0" destOrd="0" presId="urn:microsoft.com/office/officeart/2005/8/layout/hList1"/>
    <dgm:cxn modelId="{7DF8AB51-EA88-4494-B471-BD41942D6482}" type="presParOf" srcId="{A716CF68-5A42-40FF-8195-AC95715BF2D9}" destId="{75D7F8F2-7910-4B86-9BC4-60CA9D65FF8F}" srcOrd="0" destOrd="0" presId="urn:microsoft.com/office/officeart/2005/8/layout/hList1"/>
    <dgm:cxn modelId="{1EFDCB2D-3B06-4C0D-8BA4-0D4995BD351B}" type="presParOf" srcId="{A716CF68-5A42-40FF-8195-AC95715BF2D9}" destId="{0118E6C2-3A87-450D-8A83-974213A394BF}" srcOrd="1" destOrd="0" presId="urn:microsoft.com/office/officeart/2005/8/layout/hList1"/>
    <dgm:cxn modelId="{14A2A028-DDE2-48F7-A1F9-ABBF78193370}" type="presParOf" srcId="{0071C416-4E2E-46C5-9759-438F578EDAF0}" destId="{6A8252C3-3C0D-4BF1-A260-2D8C407A65CC}" srcOrd="1" destOrd="0" presId="urn:microsoft.com/office/officeart/2005/8/layout/hList1"/>
    <dgm:cxn modelId="{C78FA6D9-7C7A-4A6F-8040-AE6ED71F1818}" type="presParOf" srcId="{0071C416-4E2E-46C5-9759-438F578EDAF0}" destId="{59C9843C-11EF-4AAA-A86A-69CC05BC65B9}" srcOrd="2" destOrd="0" presId="urn:microsoft.com/office/officeart/2005/8/layout/hList1"/>
    <dgm:cxn modelId="{158729A2-BF03-45FF-BE58-E9EE100A312A}" type="presParOf" srcId="{59C9843C-11EF-4AAA-A86A-69CC05BC65B9}" destId="{D353DE24-C60E-4D4B-8DB2-33B3162E4B1E}" srcOrd="0" destOrd="0" presId="urn:microsoft.com/office/officeart/2005/8/layout/hList1"/>
    <dgm:cxn modelId="{32AA48F3-BF4B-4D5A-81D6-32394A57425F}" type="presParOf" srcId="{59C9843C-11EF-4AAA-A86A-69CC05BC65B9}" destId="{D5CE8C7F-7C5C-4CB3-9478-C7E09275BE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634DED-CFD7-4776-BDB7-D60C6935E460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39AA3A4-1F99-47D9-BA63-E5DCEF372613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C8BD41A1-62D0-49C9-B8F3-B05CB3AE2832}" type="parTrans" cxnId="{88F296C8-766D-4933-98A1-10F8B6BECD5B}">
      <dgm:prSet/>
      <dgm:spPr/>
      <dgm:t>
        <a:bodyPr/>
        <a:lstStyle/>
        <a:p>
          <a:endParaRPr lang="en-US"/>
        </a:p>
      </dgm:t>
    </dgm:pt>
    <dgm:pt modelId="{72416679-0A2F-4899-8B02-6309AADF2F50}" type="sibTrans" cxnId="{88F296C8-766D-4933-98A1-10F8B6BECD5B}">
      <dgm:prSet/>
      <dgm:spPr/>
      <dgm:t>
        <a:bodyPr/>
        <a:lstStyle/>
        <a:p>
          <a:endParaRPr lang="en-US"/>
        </a:p>
      </dgm:t>
    </dgm:pt>
    <dgm:pt modelId="{450C83BB-8920-470C-A5DD-8AE1568892E2}">
      <dgm:prSet phldrT="[Text]"/>
      <dgm:spPr/>
      <dgm:t>
        <a:bodyPr/>
        <a:lstStyle/>
        <a:p>
          <a:r>
            <a:rPr lang="en-US" dirty="0" smtClean="0"/>
            <a:t>Research and software development</a:t>
          </a:r>
          <a:endParaRPr lang="en-US" dirty="0"/>
        </a:p>
      </dgm:t>
    </dgm:pt>
    <dgm:pt modelId="{358C9B9C-28C8-47E7-8B3E-55CF34C04BF0}" type="parTrans" cxnId="{7C57132E-995B-4011-97B7-B07738ABB675}">
      <dgm:prSet/>
      <dgm:spPr/>
      <dgm:t>
        <a:bodyPr/>
        <a:lstStyle/>
        <a:p>
          <a:endParaRPr lang="en-US"/>
        </a:p>
      </dgm:t>
    </dgm:pt>
    <dgm:pt modelId="{C77DA553-75FF-4DE5-A5AA-84BF036AD733}" type="sibTrans" cxnId="{7C57132E-995B-4011-97B7-B07738ABB675}">
      <dgm:prSet/>
      <dgm:spPr/>
      <dgm:t>
        <a:bodyPr/>
        <a:lstStyle/>
        <a:p>
          <a:endParaRPr lang="en-US"/>
        </a:p>
      </dgm:t>
    </dgm:pt>
    <dgm:pt modelId="{88E4A1A6-2C09-474F-A9D8-636A307B97D2}">
      <dgm:prSet phldrT="[Text]"/>
      <dgm:spPr/>
      <dgm:t>
        <a:bodyPr/>
        <a:lstStyle/>
        <a:p>
          <a:r>
            <a:rPr lang="en-US" dirty="0" smtClean="0"/>
            <a:t>Technical support services</a:t>
          </a:r>
          <a:endParaRPr lang="en-US" dirty="0"/>
        </a:p>
      </dgm:t>
    </dgm:pt>
    <dgm:pt modelId="{F0ECEF41-1F18-4DC8-A60F-BA65FC3AE3CC}" type="parTrans" cxnId="{F45D2BAF-E5BD-4501-B459-FCDB9AD82432}">
      <dgm:prSet/>
      <dgm:spPr/>
      <dgm:t>
        <a:bodyPr/>
        <a:lstStyle/>
        <a:p>
          <a:endParaRPr lang="en-US"/>
        </a:p>
      </dgm:t>
    </dgm:pt>
    <dgm:pt modelId="{8C9023A6-9B65-4AB3-B316-76F91070E8D7}" type="sibTrans" cxnId="{F45D2BAF-E5BD-4501-B459-FCDB9AD82432}">
      <dgm:prSet/>
      <dgm:spPr/>
      <dgm:t>
        <a:bodyPr/>
        <a:lstStyle/>
        <a:p>
          <a:endParaRPr lang="en-US"/>
        </a:p>
      </dgm:t>
    </dgm:pt>
    <dgm:pt modelId="{A64BF474-87CE-4A39-A9B6-0C9D00DCA3A3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96AE6776-6C6F-41D4-8A7C-9367C3235A87}" type="parTrans" cxnId="{E893CA4D-0986-4FC5-88CB-8C5D6FD97E5D}">
      <dgm:prSet/>
      <dgm:spPr/>
      <dgm:t>
        <a:bodyPr/>
        <a:lstStyle/>
        <a:p>
          <a:endParaRPr lang="en-US"/>
        </a:p>
      </dgm:t>
    </dgm:pt>
    <dgm:pt modelId="{542F53B4-3785-4794-949F-1173A5142FA4}" type="sibTrans" cxnId="{E893CA4D-0986-4FC5-88CB-8C5D6FD97E5D}">
      <dgm:prSet/>
      <dgm:spPr/>
      <dgm:t>
        <a:bodyPr/>
        <a:lstStyle/>
        <a:p>
          <a:endParaRPr lang="en-US"/>
        </a:p>
      </dgm:t>
    </dgm:pt>
    <dgm:pt modelId="{476C3AAB-E1D4-4B1A-87C8-CD1E5ECCE524}">
      <dgm:prSet phldrT="[Text]"/>
      <dgm:spPr/>
      <dgm:t>
        <a:bodyPr/>
        <a:lstStyle/>
        <a:p>
          <a:r>
            <a:rPr lang="en-US" dirty="0" smtClean="0"/>
            <a:t>Training/Support</a:t>
          </a:r>
          <a:endParaRPr lang="en-US" dirty="0"/>
        </a:p>
      </dgm:t>
    </dgm:pt>
    <dgm:pt modelId="{922BB640-1A16-40E2-A2ED-EF051AB2DE37}" type="parTrans" cxnId="{0EA76BAC-492E-45FC-9805-D60C34705EE5}">
      <dgm:prSet/>
      <dgm:spPr/>
      <dgm:t>
        <a:bodyPr/>
        <a:lstStyle/>
        <a:p>
          <a:endParaRPr lang="en-US"/>
        </a:p>
      </dgm:t>
    </dgm:pt>
    <dgm:pt modelId="{D758B5F6-9F7A-43EC-8EC7-5AF38156B93B}" type="sibTrans" cxnId="{0EA76BAC-492E-45FC-9805-D60C34705EE5}">
      <dgm:prSet/>
      <dgm:spPr/>
      <dgm:t>
        <a:bodyPr/>
        <a:lstStyle/>
        <a:p>
          <a:endParaRPr lang="en-US"/>
        </a:p>
      </dgm:t>
    </dgm:pt>
    <dgm:pt modelId="{5B49C243-92AD-483C-A581-91863D7F6687}">
      <dgm:prSet phldrT="[Text]"/>
      <dgm:spPr/>
      <dgm:t>
        <a:bodyPr/>
        <a:lstStyle/>
        <a:p>
          <a:r>
            <a:rPr lang="en-US" dirty="0" smtClean="0"/>
            <a:t>Information security services</a:t>
          </a:r>
          <a:endParaRPr lang="en-US" dirty="0"/>
        </a:p>
      </dgm:t>
    </dgm:pt>
    <dgm:pt modelId="{65A8C6B7-DAB0-4788-8A7B-11F669FAC114}" type="parTrans" cxnId="{68C454C7-FF76-4462-81DB-9B26EF5131AE}">
      <dgm:prSet/>
      <dgm:spPr/>
      <dgm:t>
        <a:bodyPr/>
        <a:lstStyle/>
        <a:p>
          <a:endParaRPr lang="en-US"/>
        </a:p>
      </dgm:t>
    </dgm:pt>
    <dgm:pt modelId="{EC15B74F-F36B-4F8C-9446-90312D5559AA}" type="sibTrans" cxnId="{68C454C7-FF76-4462-81DB-9B26EF5131AE}">
      <dgm:prSet/>
      <dgm:spPr/>
      <dgm:t>
        <a:bodyPr/>
        <a:lstStyle/>
        <a:p>
          <a:endParaRPr lang="en-US"/>
        </a:p>
      </dgm:t>
    </dgm:pt>
    <dgm:pt modelId="{603555E5-DE47-43FF-9880-4FCC91C07C40}">
      <dgm:prSet phldrT="[Text]"/>
      <dgm:spPr/>
      <dgm:t>
        <a:bodyPr/>
        <a:lstStyle/>
        <a:p>
          <a:r>
            <a:rPr lang="en-US" dirty="0" smtClean="0"/>
            <a:t>Marketing/Strategy</a:t>
          </a:r>
          <a:endParaRPr lang="en-US" dirty="0"/>
        </a:p>
      </dgm:t>
    </dgm:pt>
    <dgm:pt modelId="{8255E2F3-34D9-4E7E-8E6B-C3FB8396FF6F}" type="parTrans" cxnId="{95AD8074-F888-49A9-96D8-CC6A94559E2D}">
      <dgm:prSet/>
      <dgm:spPr/>
      <dgm:t>
        <a:bodyPr/>
        <a:lstStyle/>
        <a:p>
          <a:endParaRPr lang="en-US"/>
        </a:p>
      </dgm:t>
    </dgm:pt>
    <dgm:pt modelId="{FFB28A55-9012-4D11-BEB2-D3D6286BD92D}" type="sibTrans" cxnId="{95AD8074-F888-49A9-96D8-CC6A94559E2D}">
      <dgm:prSet/>
      <dgm:spPr/>
      <dgm:t>
        <a:bodyPr/>
        <a:lstStyle/>
        <a:p>
          <a:endParaRPr lang="en-US"/>
        </a:p>
      </dgm:t>
    </dgm:pt>
    <dgm:pt modelId="{33975401-D84C-4607-BAC1-5B0DBB956F49}" type="pres">
      <dgm:prSet presAssocID="{9D634DED-CFD7-4776-BDB7-D60C6935E4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07957-2C8E-47EE-8FC9-D59CCC6E2E5C}" type="pres">
      <dgm:prSet presAssocID="{939AA3A4-1F99-47D9-BA63-E5DCEF372613}" presName="node" presStyleLbl="node1" presStyleIdx="0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9E9356CD-AB8F-4C29-ABC0-355E47D186A4}" type="pres">
      <dgm:prSet presAssocID="{72416679-0A2F-4899-8B02-6309AADF2F50}" presName="sibTrans" presStyleCnt="0"/>
      <dgm:spPr/>
    </dgm:pt>
    <dgm:pt modelId="{360DEC1E-F02C-4C4B-8016-FA0D1A923641}" type="pres">
      <dgm:prSet presAssocID="{450C83BB-8920-470C-A5DD-8AE1568892E2}" presName="node" presStyleLbl="node1" presStyleIdx="1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E1A025D9-F913-458A-9F95-C2A9122A5F1D}" type="pres">
      <dgm:prSet presAssocID="{C77DA553-75FF-4DE5-A5AA-84BF036AD733}" presName="sibTrans" presStyleCnt="0"/>
      <dgm:spPr/>
    </dgm:pt>
    <dgm:pt modelId="{8ECA4858-4019-4D62-832B-3FDD8CC89F2F}" type="pres">
      <dgm:prSet presAssocID="{88E4A1A6-2C09-474F-A9D8-636A307B97D2}" presName="node" presStyleLbl="node1" presStyleIdx="2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CE6651D1-6330-4885-9FB8-BF6326525E73}" type="pres">
      <dgm:prSet presAssocID="{8C9023A6-9B65-4AB3-B316-76F91070E8D7}" presName="sibTrans" presStyleCnt="0"/>
      <dgm:spPr/>
    </dgm:pt>
    <dgm:pt modelId="{950AEA53-E046-452A-AD57-CBD45779A58C}" type="pres">
      <dgm:prSet presAssocID="{A64BF474-87CE-4A39-A9B6-0C9D00DCA3A3}" presName="node" presStyleLbl="node1" presStyleIdx="3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271C92D3-4FB6-484E-BC05-CB268D4BF9C4}" type="pres">
      <dgm:prSet presAssocID="{542F53B4-3785-4794-949F-1173A5142FA4}" presName="sibTrans" presStyleCnt="0"/>
      <dgm:spPr/>
    </dgm:pt>
    <dgm:pt modelId="{00ACE57F-2B36-45E4-819F-D65B52BDDA91}" type="pres">
      <dgm:prSet presAssocID="{476C3AAB-E1D4-4B1A-87C8-CD1E5ECCE524}" presName="node" presStyleLbl="node1" presStyleIdx="4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99FBDF29-7550-4533-BBA6-BF916B789564}" type="pres">
      <dgm:prSet presAssocID="{D758B5F6-9F7A-43EC-8EC7-5AF38156B93B}" presName="sibTrans" presStyleCnt="0"/>
      <dgm:spPr/>
    </dgm:pt>
    <dgm:pt modelId="{2EBA9373-F5FA-4F73-BAE9-AC5D5F306959}" type="pres">
      <dgm:prSet presAssocID="{5B49C243-92AD-483C-A581-91863D7F6687}" presName="node" presStyleLbl="node1" presStyleIdx="5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3E5AD490-0EE4-4F13-BAF5-0F76EFAE383B}" type="pres">
      <dgm:prSet presAssocID="{EC15B74F-F36B-4F8C-9446-90312D5559AA}" presName="sibTrans" presStyleCnt="0"/>
      <dgm:spPr/>
    </dgm:pt>
    <dgm:pt modelId="{074218F6-5416-4392-94C0-B6851CC42D07}" type="pres">
      <dgm:prSet presAssocID="{603555E5-DE47-43FF-9880-4FCC91C07C40}" presName="node" presStyleLbl="node1" presStyleIdx="6" presStyleCnt="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</dgm:ptLst>
  <dgm:cxnLst>
    <dgm:cxn modelId="{484DF017-12E9-40FD-AC8B-459F4E86244F}" type="presOf" srcId="{A64BF474-87CE-4A39-A9B6-0C9D00DCA3A3}" destId="{950AEA53-E046-452A-AD57-CBD45779A58C}" srcOrd="0" destOrd="0" presId="urn:microsoft.com/office/officeart/2005/8/layout/default"/>
    <dgm:cxn modelId="{7C57132E-995B-4011-97B7-B07738ABB675}" srcId="{9D634DED-CFD7-4776-BDB7-D60C6935E460}" destId="{450C83BB-8920-470C-A5DD-8AE1568892E2}" srcOrd="1" destOrd="0" parTransId="{358C9B9C-28C8-47E7-8B3E-55CF34C04BF0}" sibTransId="{C77DA553-75FF-4DE5-A5AA-84BF036AD733}"/>
    <dgm:cxn modelId="{B6CFC02C-FC80-4911-A6B5-98AA0991A096}" type="presOf" srcId="{9D634DED-CFD7-4776-BDB7-D60C6935E460}" destId="{33975401-D84C-4607-BAC1-5B0DBB956F49}" srcOrd="0" destOrd="0" presId="urn:microsoft.com/office/officeart/2005/8/layout/default"/>
    <dgm:cxn modelId="{043E8BAB-54F3-451E-8103-06FF73E6517B}" type="presOf" srcId="{939AA3A4-1F99-47D9-BA63-E5DCEF372613}" destId="{FF307957-2C8E-47EE-8FC9-D59CCC6E2E5C}" srcOrd="0" destOrd="0" presId="urn:microsoft.com/office/officeart/2005/8/layout/default"/>
    <dgm:cxn modelId="{3D98DE95-CBF4-4788-8B4E-A8A8BF98CDDE}" type="presOf" srcId="{476C3AAB-E1D4-4B1A-87C8-CD1E5ECCE524}" destId="{00ACE57F-2B36-45E4-819F-D65B52BDDA91}" srcOrd="0" destOrd="0" presId="urn:microsoft.com/office/officeart/2005/8/layout/default"/>
    <dgm:cxn modelId="{95AD8074-F888-49A9-96D8-CC6A94559E2D}" srcId="{9D634DED-CFD7-4776-BDB7-D60C6935E460}" destId="{603555E5-DE47-43FF-9880-4FCC91C07C40}" srcOrd="6" destOrd="0" parTransId="{8255E2F3-34D9-4E7E-8E6B-C3FB8396FF6F}" sibTransId="{FFB28A55-9012-4D11-BEB2-D3D6286BD92D}"/>
    <dgm:cxn modelId="{4F32A698-73B0-4AD9-AD89-3808415985A3}" type="presOf" srcId="{450C83BB-8920-470C-A5DD-8AE1568892E2}" destId="{360DEC1E-F02C-4C4B-8016-FA0D1A923641}" srcOrd="0" destOrd="0" presId="urn:microsoft.com/office/officeart/2005/8/layout/default"/>
    <dgm:cxn modelId="{88F296C8-766D-4933-98A1-10F8B6BECD5B}" srcId="{9D634DED-CFD7-4776-BDB7-D60C6935E460}" destId="{939AA3A4-1F99-47D9-BA63-E5DCEF372613}" srcOrd="0" destOrd="0" parTransId="{C8BD41A1-62D0-49C9-B8F3-B05CB3AE2832}" sibTransId="{72416679-0A2F-4899-8B02-6309AADF2F50}"/>
    <dgm:cxn modelId="{68C454C7-FF76-4462-81DB-9B26EF5131AE}" srcId="{9D634DED-CFD7-4776-BDB7-D60C6935E460}" destId="{5B49C243-92AD-483C-A581-91863D7F6687}" srcOrd="5" destOrd="0" parTransId="{65A8C6B7-DAB0-4788-8A7B-11F669FAC114}" sibTransId="{EC15B74F-F36B-4F8C-9446-90312D5559AA}"/>
    <dgm:cxn modelId="{89D079C0-C5A8-466E-81F7-189CA102CF82}" type="presOf" srcId="{603555E5-DE47-43FF-9880-4FCC91C07C40}" destId="{074218F6-5416-4392-94C0-B6851CC42D07}" srcOrd="0" destOrd="0" presId="urn:microsoft.com/office/officeart/2005/8/layout/default"/>
    <dgm:cxn modelId="{E893CA4D-0986-4FC5-88CB-8C5D6FD97E5D}" srcId="{9D634DED-CFD7-4776-BDB7-D60C6935E460}" destId="{A64BF474-87CE-4A39-A9B6-0C9D00DCA3A3}" srcOrd="3" destOrd="0" parTransId="{96AE6776-6C6F-41D4-8A7C-9367C3235A87}" sibTransId="{542F53B4-3785-4794-949F-1173A5142FA4}"/>
    <dgm:cxn modelId="{0EA76BAC-492E-45FC-9805-D60C34705EE5}" srcId="{9D634DED-CFD7-4776-BDB7-D60C6935E460}" destId="{476C3AAB-E1D4-4B1A-87C8-CD1E5ECCE524}" srcOrd="4" destOrd="0" parTransId="{922BB640-1A16-40E2-A2ED-EF051AB2DE37}" sibTransId="{D758B5F6-9F7A-43EC-8EC7-5AF38156B93B}"/>
    <dgm:cxn modelId="{75494DF1-E180-4668-8BB8-5B388C29D799}" type="presOf" srcId="{88E4A1A6-2C09-474F-A9D8-636A307B97D2}" destId="{8ECA4858-4019-4D62-832B-3FDD8CC89F2F}" srcOrd="0" destOrd="0" presId="urn:microsoft.com/office/officeart/2005/8/layout/default"/>
    <dgm:cxn modelId="{D7623CEC-26F4-4710-A307-6EEF557A803B}" type="presOf" srcId="{5B49C243-92AD-483C-A581-91863D7F6687}" destId="{2EBA9373-F5FA-4F73-BAE9-AC5D5F306959}" srcOrd="0" destOrd="0" presId="urn:microsoft.com/office/officeart/2005/8/layout/default"/>
    <dgm:cxn modelId="{F45D2BAF-E5BD-4501-B459-FCDB9AD82432}" srcId="{9D634DED-CFD7-4776-BDB7-D60C6935E460}" destId="{88E4A1A6-2C09-474F-A9D8-636A307B97D2}" srcOrd="2" destOrd="0" parTransId="{F0ECEF41-1F18-4DC8-A60F-BA65FC3AE3CC}" sibTransId="{8C9023A6-9B65-4AB3-B316-76F91070E8D7}"/>
    <dgm:cxn modelId="{BFC9EB8E-FCEC-4677-B06A-705CF5A68DE5}" type="presParOf" srcId="{33975401-D84C-4607-BAC1-5B0DBB956F49}" destId="{FF307957-2C8E-47EE-8FC9-D59CCC6E2E5C}" srcOrd="0" destOrd="0" presId="urn:microsoft.com/office/officeart/2005/8/layout/default"/>
    <dgm:cxn modelId="{DD69A6A1-4284-4660-A6AC-B23AEF76006A}" type="presParOf" srcId="{33975401-D84C-4607-BAC1-5B0DBB956F49}" destId="{9E9356CD-AB8F-4C29-ABC0-355E47D186A4}" srcOrd="1" destOrd="0" presId="urn:microsoft.com/office/officeart/2005/8/layout/default"/>
    <dgm:cxn modelId="{6FD5D324-BCF7-4CFE-83C2-BD3AB98FF879}" type="presParOf" srcId="{33975401-D84C-4607-BAC1-5B0DBB956F49}" destId="{360DEC1E-F02C-4C4B-8016-FA0D1A923641}" srcOrd="2" destOrd="0" presId="urn:microsoft.com/office/officeart/2005/8/layout/default"/>
    <dgm:cxn modelId="{EEAF03AB-6CD2-4180-B826-5A52D53B14A7}" type="presParOf" srcId="{33975401-D84C-4607-BAC1-5B0DBB956F49}" destId="{E1A025D9-F913-458A-9F95-C2A9122A5F1D}" srcOrd="3" destOrd="0" presId="urn:microsoft.com/office/officeart/2005/8/layout/default"/>
    <dgm:cxn modelId="{94DFECF2-2091-490C-B582-7EA7CE7E79CA}" type="presParOf" srcId="{33975401-D84C-4607-BAC1-5B0DBB956F49}" destId="{8ECA4858-4019-4D62-832B-3FDD8CC89F2F}" srcOrd="4" destOrd="0" presId="urn:microsoft.com/office/officeart/2005/8/layout/default"/>
    <dgm:cxn modelId="{9EC611E8-650D-4CFE-92E5-2DFCFEC84C4B}" type="presParOf" srcId="{33975401-D84C-4607-BAC1-5B0DBB956F49}" destId="{CE6651D1-6330-4885-9FB8-BF6326525E73}" srcOrd="5" destOrd="0" presId="urn:microsoft.com/office/officeart/2005/8/layout/default"/>
    <dgm:cxn modelId="{595D9854-71CB-447E-ADD2-1F3B70EDEA59}" type="presParOf" srcId="{33975401-D84C-4607-BAC1-5B0DBB956F49}" destId="{950AEA53-E046-452A-AD57-CBD45779A58C}" srcOrd="6" destOrd="0" presId="urn:microsoft.com/office/officeart/2005/8/layout/default"/>
    <dgm:cxn modelId="{B2CF1FA0-24A0-479D-A6F7-9F6A5D1C633A}" type="presParOf" srcId="{33975401-D84C-4607-BAC1-5B0DBB956F49}" destId="{271C92D3-4FB6-484E-BC05-CB268D4BF9C4}" srcOrd="7" destOrd="0" presId="urn:microsoft.com/office/officeart/2005/8/layout/default"/>
    <dgm:cxn modelId="{E51EA543-2EB9-4E5D-B92B-9B7BC15D1B02}" type="presParOf" srcId="{33975401-D84C-4607-BAC1-5B0DBB956F49}" destId="{00ACE57F-2B36-45E4-819F-D65B52BDDA91}" srcOrd="8" destOrd="0" presId="urn:microsoft.com/office/officeart/2005/8/layout/default"/>
    <dgm:cxn modelId="{F8B6AF9B-4CEC-4654-B1F2-9DBA5D358BF0}" type="presParOf" srcId="{33975401-D84C-4607-BAC1-5B0DBB956F49}" destId="{99FBDF29-7550-4533-BBA6-BF916B789564}" srcOrd="9" destOrd="0" presId="urn:microsoft.com/office/officeart/2005/8/layout/default"/>
    <dgm:cxn modelId="{8B9F406B-61A1-4F67-B5E4-3E82F13D7741}" type="presParOf" srcId="{33975401-D84C-4607-BAC1-5B0DBB956F49}" destId="{2EBA9373-F5FA-4F73-BAE9-AC5D5F306959}" srcOrd="10" destOrd="0" presId="urn:microsoft.com/office/officeart/2005/8/layout/default"/>
    <dgm:cxn modelId="{89E8A6B5-99B6-4839-AC2D-33BB8143FF8D}" type="presParOf" srcId="{33975401-D84C-4607-BAC1-5B0DBB956F49}" destId="{3E5AD490-0EE4-4F13-BAF5-0F76EFAE383B}" srcOrd="11" destOrd="0" presId="urn:microsoft.com/office/officeart/2005/8/layout/default"/>
    <dgm:cxn modelId="{C240BAA4-9515-4E7C-91C1-E1D9962489FD}" type="presParOf" srcId="{33975401-D84C-4607-BAC1-5B0DBB956F49}" destId="{074218F6-5416-4392-94C0-B6851CC42D0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Corporate trainers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3D6D55BA-DDFB-4824-8382-9D72CD4D580E}">
      <dgm:prSet phldrT="[Text]"/>
      <dgm:spPr/>
      <dgm:t>
        <a:bodyPr/>
        <a:lstStyle/>
        <a:p>
          <a:r>
            <a:rPr lang="en-US" dirty="0" smtClean="0"/>
            <a:t>Help desk specialists</a:t>
          </a:r>
          <a:endParaRPr lang="en-US" dirty="0"/>
        </a:p>
      </dgm:t>
    </dgm:pt>
    <dgm:pt modelId="{013F9E01-6D2B-4DFA-BA4A-579B4866A92A}" type="parTrans" cxnId="{2DD65286-775D-4C82-977A-E3187EBEB046}">
      <dgm:prSet/>
      <dgm:spPr/>
    </dgm:pt>
    <dgm:pt modelId="{8C299E6F-6B46-4F23-A5DE-D09336708AA6}" type="sibTrans" cxnId="{2DD65286-775D-4C82-977A-E3187EBEB046}">
      <dgm:prSet/>
      <dgm:spPr/>
    </dgm:pt>
    <dgm:pt modelId="{026B5259-B43D-4A1C-9111-92EFED0E8C15}">
      <dgm:prSet phldrT="[Text]"/>
      <dgm:spPr/>
      <dgm:t>
        <a:bodyPr/>
        <a:lstStyle/>
        <a:p>
          <a:r>
            <a:rPr lang="en-US" dirty="0" smtClean="0"/>
            <a:t>Office managers/workers</a:t>
          </a:r>
          <a:endParaRPr lang="en-US" dirty="0"/>
        </a:p>
      </dgm:t>
    </dgm:pt>
    <dgm:pt modelId="{65F11A34-B898-4441-B923-D7668E4FDA5C}" type="parTrans" cxnId="{18AD8302-4F89-418D-B0C4-959895C90C68}">
      <dgm:prSet/>
      <dgm:spPr/>
    </dgm:pt>
    <dgm:pt modelId="{4AA8F33F-B956-4C0B-9D67-0A164C309CD7}" type="sibTrans" cxnId="{18AD8302-4F89-418D-B0C4-959895C90C68}">
      <dgm:prSet/>
      <dgm:spPr/>
    </dgm:pt>
    <dgm:pt modelId="{F4C50C3C-DC01-4002-A624-F973A991C106}">
      <dgm:prSet phldrT="[Text]"/>
      <dgm:spPr/>
      <dgm:t>
        <a:bodyPr/>
        <a:lstStyle/>
        <a:p>
          <a:r>
            <a:rPr lang="en-US" dirty="0" smtClean="0"/>
            <a:t>Technology sales representatives</a:t>
          </a:r>
          <a:endParaRPr lang="en-US" dirty="0"/>
        </a:p>
      </dgm:t>
    </dgm:pt>
    <dgm:pt modelId="{BBEFDEF5-8EDD-4423-BEFD-EDE33EAA2034}" type="parTrans" cxnId="{840AD67D-F6BE-48BE-87E8-F783892D42EE}">
      <dgm:prSet/>
      <dgm:spPr/>
    </dgm:pt>
    <dgm:pt modelId="{9EBA2B3A-DF24-4AE8-AD58-6AFA6AE3F6C9}" type="sibTrans" cxnId="{840AD67D-F6BE-48BE-87E8-F783892D42EE}">
      <dgm:prSet/>
      <dgm:spPr/>
    </dgm:pt>
    <dgm:pt modelId="{D9CFBAC0-3E5C-465B-A4C5-128C32BF1EA2}">
      <dgm:prSet phldrT="[Text]"/>
      <dgm:spPr/>
      <dgm:t>
        <a:bodyPr/>
        <a:lstStyle/>
        <a:p>
          <a:r>
            <a:rPr lang="en-US" smtClean="0"/>
            <a:t>Technology teachers</a:t>
          </a:r>
          <a:endParaRPr lang="en-US" dirty="0"/>
        </a:p>
      </dgm:t>
    </dgm:pt>
    <dgm:pt modelId="{C2D46E5F-2836-4E4D-85AB-D167BA02096D}" type="parTrans" cxnId="{B982EEEE-1936-49E8-A10C-41B1CE81AD7A}">
      <dgm:prSet/>
      <dgm:spPr/>
    </dgm:pt>
    <dgm:pt modelId="{3C085B6C-0684-4761-9C70-EF0BFF88FD98}" type="sibTrans" cxnId="{B982EEEE-1936-49E8-A10C-41B1CE81AD7A}">
      <dgm:prSet/>
      <dgm:spPr/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4C38912E-FB4A-4DA8-BEEB-40222A7457E8}" type="pres">
      <dgm:prSet presAssocID="{3D6D55BA-DDFB-4824-8382-9D72CD4D58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9C9DF-8384-47A4-88BE-158A62E8D460}" type="pres">
      <dgm:prSet presAssocID="{8C299E6F-6B46-4F23-A5DE-D09336708AA6}" presName="sibTrans" presStyleCnt="0"/>
      <dgm:spPr/>
    </dgm:pt>
    <dgm:pt modelId="{B6F229F4-49F3-4C4A-BF2A-E91D501BBF60}" type="pres">
      <dgm:prSet presAssocID="{026B5259-B43D-4A1C-9111-92EFED0E8C1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56B45-3ECB-40F5-8920-2E48836297F5}" type="pres">
      <dgm:prSet presAssocID="{4AA8F33F-B956-4C0B-9D67-0A164C309CD7}" presName="sibTrans" presStyleCnt="0"/>
      <dgm:spPr/>
    </dgm:pt>
    <dgm:pt modelId="{676A4A4B-8331-4236-823E-7939FF3E5B3A}" type="pres">
      <dgm:prSet presAssocID="{F4C50C3C-DC01-4002-A624-F973A991C1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33B84-25D8-4814-9DCD-827342A591F5}" type="pres">
      <dgm:prSet presAssocID="{9EBA2B3A-DF24-4AE8-AD58-6AFA6AE3F6C9}" presName="sibTrans" presStyleCnt="0"/>
      <dgm:spPr/>
    </dgm:pt>
    <dgm:pt modelId="{99B0DCE3-2406-450A-B7C7-8F323268D291}" type="pres">
      <dgm:prSet presAssocID="{D9CFBAC0-3E5C-465B-A4C5-128C32BF1E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DCED4-0480-4857-8248-AD841F4F5745}" type="presOf" srcId="{15108A89-FF77-4F51-86FC-65443364EE49}" destId="{A5D6D52C-384C-4A5D-B336-F265AF0A8E90}" srcOrd="0" destOrd="0" presId="urn:microsoft.com/office/officeart/2005/8/layout/default"/>
    <dgm:cxn modelId="{B982EEEE-1936-49E8-A10C-41B1CE81AD7A}" srcId="{15108A89-FF77-4F51-86FC-65443364EE49}" destId="{D9CFBAC0-3E5C-465B-A4C5-128C32BF1EA2}" srcOrd="4" destOrd="0" parTransId="{C2D46E5F-2836-4E4D-85AB-D167BA02096D}" sibTransId="{3C085B6C-0684-4761-9C70-EF0BFF88FD98}"/>
    <dgm:cxn modelId="{A1DF5ECE-5CFD-42CE-8BD4-197BB4074B0A}" type="presOf" srcId="{7A70FBEF-38C0-4507-96DE-91643B5D4D75}" destId="{555777ED-7854-47EF-A378-F64794894E89}" srcOrd="0" destOrd="0" presId="urn:microsoft.com/office/officeart/2005/8/layout/default"/>
    <dgm:cxn modelId="{81D0DE5E-7972-4937-8BFA-3BF05500EB1B}" type="presOf" srcId="{F4C50C3C-DC01-4002-A624-F973A991C106}" destId="{676A4A4B-8331-4236-823E-7939FF3E5B3A}" srcOrd="0" destOrd="0" presId="urn:microsoft.com/office/officeart/2005/8/layout/default"/>
    <dgm:cxn modelId="{840AD67D-F6BE-48BE-87E8-F783892D42EE}" srcId="{15108A89-FF77-4F51-86FC-65443364EE49}" destId="{F4C50C3C-DC01-4002-A624-F973A991C106}" srcOrd="3" destOrd="0" parTransId="{BBEFDEF5-8EDD-4423-BEFD-EDE33EAA2034}" sibTransId="{9EBA2B3A-DF24-4AE8-AD58-6AFA6AE3F6C9}"/>
    <dgm:cxn modelId="{18AD8302-4F89-418D-B0C4-959895C90C68}" srcId="{15108A89-FF77-4F51-86FC-65443364EE49}" destId="{026B5259-B43D-4A1C-9111-92EFED0E8C15}" srcOrd="2" destOrd="0" parTransId="{65F11A34-B898-4441-B923-D7668E4FDA5C}" sibTransId="{4AA8F33F-B956-4C0B-9D67-0A164C309CD7}"/>
    <dgm:cxn modelId="{9C697B18-ECD3-43A1-8BF0-74C03849C99C}" type="presOf" srcId="{D9CFBAC0-3E5C-465B-A4C5-128C32BF1EA2}" destId="{99B0DCE3-2406-450A-B7C7-8F323268D291}" srcOrd="0" destOrd="0" presId="urn:microsoft.com/office/officeart/2005/8/layout/default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2DD65286-775D-4C82-977A-E3187EBEB046}" srcId="{15108A89-FF77-4F51-86FC-65443364EE49}" destId="{3D6D55BA-DDFB-4824-8382-9D72CD4D580E}" srcOrd="1" destOrd="0" parTransId="{013F9E01-6D2B-4DFA-BA4A-579B4866A92A}" sibTransId="{8C299E6F-6B46-4F23-A5DE-D09336708AA6}"/>
    <dgm:cxn modelId="{3DBA4300-DC15-4166-967B-9BA576D845D6}" type="presOf" srcId="{026B5259-B43D-4A1C-9111-92EFED0E8C15}" destId="{B6F229F4-49F3-4C4A-BF2A-E91D501BBF60}" srcOrd="0" destOrd="0" presId="urn:microsoft.com/office/officeart/2005/8/layout/default"/>
    <dgm:cxn modelId="{EA41392F-A0E8-488B-8493-56DF7B10F211}" type="presOf" srcId="{3D6D55BA-DDFB-4824-8382-9D72CD4D580E}" destId="{4C38912E-FB4A-4DA8-BEEB-40222A7457E8}" srcOrd="0" destOrd="0" presId="urn:microsoft.com/office/officeart/2005/8/layout/default"/>
    <dgm:cxn modelId="{6B87E871-7C5F-4536-8A31-75F9F7D74518}" type="presParOf" srcId="{A5D6D52C-384C-4A5D-B336-F265AF0A8E90}" destId="{555777ED-7854-47EF-A378-F64794894E89}" srcOrd="0" destOrd="0" presId="urn:microsoft.com/office/officeart/2005/8/layout/default"/>
    <dgm:cxn modelId="{BCA78546-80F3-4E76-AA33-269EBD459DBE}" type="presParOf" srcId="{A5D6D52C-384C-4A5D-B336-F265AF0A8E90}" destId="{6B9B6674-5356-4746-825D-9DA18B73AD62}" srcOrd="1" destOrd="0" presId="urn:microsoft.com/office/officeart/2005/8/layout/default"/>
    <dgm:cxn modelId="{3F5A8BB8-1C65-45C5-B24A-70A1929C77A0}" type="presParOf" srcId="{A5D6D52C-384C-4A5D-B336-F265AF0A8E90}" destId="{4C38912E-FB4A-4DA8-BEEB-40222A7457E8}" srcOrd="2" destOrd="0" presId="urn:microsoft.com/office/officeart/2005/8/layout/default"/>
    <dgm:cxn modelId="{D4898895-77F0-4690-96F0-C3A52F6395C1}" type="presParOf" srcId="{A5D6D52C-384C-4A5D-B336-F265AF0A8E90}" destId="{4AD9C9DF-8384-47A4-88BE-158A62E8D460}" srcOrd="3" destOrd="0" presId="urn:microsoft.com/office/officeart/2005/8/layout/default"/>
    <dgm:cxn modelId="{43107060-6F9F-4CD7-A4F0-8671B981C580}" type="presParOf" srcId="{A5D6D52C-384C-4A5D-B336-F265AF0A8E90}" destId="{B6F229F4-49F3-4C4A-BF2A-E91D501BBF60}" srcOrd="4" destOrd="0" presId="urn:microsoft.com/office/officeart/2005/8/layout/default"/>
    <dgm:cxn modelId="{4AB5DAC1-4470-4597-9621-74FC0216332F}" type="presParOf" srcId="{A5D6D52C-384C-4A5D-B336-F265AF0A8E90}" destId="{FED56B45-3ECB-40F5-8920-2E48836297F5}" srcOrd="5" destOrd="0" presId="urn:microsoft.com/office/officeart/2005/8/layout/default"/>
    <dgm:cxn modelId="{806CBC02-EA49-4C5D-92F2-1F4C173F67FE}" type="presParOf" srcId="{A5D6D52C-384C-4A5D-B336-F265AF0A8E90}" destId="{676A4A4B-8331-4236-823E-7939FF3E5B3A}" srcOrd="6" destOrd="0" presId="urn:microsoft.com/office/officeart/2005/8/layout/default"/>
    <dgm:cxn modelId="{7C974368-52BD-44F3-B9E2-F16B009B8093}" type="presParOf" srcId="{A5D6D52C-384C-4A5D-B336-F265AF0A8E90}" destId="{8FF33B84-25D8-4814-9DCD-827342A591F5}" srcOrd="7" destOrd="0" presId="urn:microsoft.com/office/officeart/2005/8/layout/default"/>
    <dgm:cxn modelId="{3D5F10C1-335C-49A2-BA05-BAF7E95AC600}" type="presParOf" srcId="{A5D6D52C-384C-4A5D-B336-F265AF0A8E90}" destId="{99B0DCE3-2406-450A-B7C7-8F323268D29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108A89-FF77-4F51-86FC-65443364EE49}" type="doc">
      <dgm:prSet loTypeId="urn:microsoft.com/office/officeart/2005/8/layout/defaul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70FBEF-38C0-4507-96DE-91643B5D4D75}">
      <dgm:prSet phldrT="[Text]"/>
      <dgm:spPr/>
      <dgm:t>
        <a:bodyPr/>
        <a:lstStyle/>
        <a:p>
          <a:r>
            <a:rPr lang="en-US" dirty="0" smtClean="0"/>
            <a:t>Data scientist</a:t>
          </a:r>
          <a:endParaRPr lang="en-US" dirty="0"/>
        </a:p>
      </dgm:t>
    </dgm:pt>
    <dgm:pt modelId="{133CB905-CA62-4D83-B7E7-91A59B1C8707}" type="parTrans" cxnId="{0F4D1D1E-942D-46A2-BE2C-AB5867253F92}">
      <dgm:prSet/>
      <dgm:spPr/>
      <dgm:t>
        <a:bodyPr/>
        <a:lstStyle/>
        <a:p>
          <a:endParaRPr lang="en-US"/>
        </a:p>
      </dgm:t>
    </dgm:pt>
    <dgm:pt modelId="{7074F162-2B35-46ED-A4F7-14D0ECDAE3EB}" type="sibTrans" cxnId="{0F4D1D1E-942D-46A2-BE2C-AB5867253F92}">
      <dgm:prSet/>
      <dgm:spPr/>
      <dgm:t>
        <a:bodyPr/>
        <a:lstStyle/>
        <a:p>
          <a:endParaRPr lang="en-US"/>
        </a:p>
      </dgm:t>
    </dgm:pt>
    <dgm:pt modelId="{3832E2BC-63B2-40D7-B44E-7A3F486F39FE}">
      <dgm:prSet/>
      <dgm:spPr/>
      <dgm:t>
        <a:bodyPr/>
        <a:lstStyle/>
        <a:p>
          <a:r>
            <a:rPr lang="en-US" dirty="0" smtClean="0"/>
            <a:t>Database administrators</a:t>
          </a:r>
        </a:p>
      </dgm:t>
    </dgm:pt>
    <dgm:pt modelId="{174A9B66-DE87-4BB4-97DB-F2BAD73AB0A4}" type="parTrans" cxnId="{F52834CF-1485-48D3-8AE6-D5398CB566FF}">
      <dgm:prSet/>
      <dgm:spPr/>
      <dgm:t>
        <a:bodyPr/>
        <a:lstStyle/>
        <a:p>
          <a:endParaRPr lang="en-US"/>
        </a:p>
      </dgm:t>
    </dgm:pt>
    <dgm:pt modelId="{B69C0C85-6950-4C09-AA2C-ECDD2D7FAAF6}" type="sibTrans" cxnId="{F52834CF-1485-48D3-8AE6-D5398CB566FF}">
      <dgm:prSet/>
      <dgm:spPr/>
      <dgm:t>
        <a:bodyPr/>
        <a:lstStyle/>
        <a:p>
          <a:endParaRPr lang="en-US"/>
        </a:p>
      </dgm:t>
    </dgm:pt>
    <dgm:pt modelId="{95E3E9B0-8F0E-4D2F-9AD6-5580ED9FA034}">
      <dgm:prSet/>
      <dgm:spPr/>
      <dgm:t>
        <a:bodyPr/>
        <a:lstStyle/>
        <a:p>
          <a:r>
            <a:rPr lang="en-US" dirty="0" smtClean="0"/>
            <a:t>Database analysts</a:t>
          </a:r>
        </a:p>
      </dgm:t>
    </dgm:pt>
    <dgm:pt modelId="{609D5B91-6F0D-40C5-8446-B983027115C7}" type="parTrans" cxnId="{F92D3EE2-B1C7-4609-B07E-28D4C79530F5}">
      <dgm:prSet/>
      <dgm:spPr/>
      <dgm:t>
        <a:bodyPr/>
        <a:lstStyle/>
        <a:p>
          <a:endParaRPr lang="en-US"/>
        </a:p>
      </dgm:t>
    </dgm:pt>
    <dgm:pt modelId="{91FE6020-BC32-4BE7-A5BE-250F60A46464}" type="sibTrans" cxnId="{F92D3EE2-B1C7-4609-B07E-28D4C79530F5}">
      <dgm:prSet/>
      <dgm:spPr/>
      <dgm:t>
        <a:bodyPr/>
        <a:lstStyle/>
        <a:p>
          <a:endParaRPr lang="en-US"/>
        </a:p>
      </dgm:t>
    </dgm:pt>
    <dgm:pt modelId="{26363B04-F23F-43C4-B206-D89BDD2D7F0B}">
      <dgm:prSet/>
      <dgm:spPr/>
      <dgm:t>
        <a:bodyPr/>
        <a:lstStyle/>
        <a:p>
          <a:r>
            <a:rPr lang="en-US" dirty="0" smtClean="0"/>
            <a:t>Digital forensics examiners</a:t>
          </a:r>
        </a:p>
      </dgm:t>
    </dgm:pt>
    <dgm:pt modelId="{2F4C5420-9366-4096-9C9A-45197957512F}" type="parTrans" cxnId="{1D88FBC9-0653-4111-8AD5-3D936B7A8DE1}">
      <dgm:prSet/>
      <dgm:spPr/>
      <dgm:t>
        <a:bodyPr/>
        <a:lstStyle/>
        <a:p>
          <a:endParaRPr lang="en-US"/>
        </a:p>
      </dgm:t>
    </dgm:pt>
    <dgm:pt modelId="{824216F0-DBBC-41CC-B9DA-C13CDA9A779B}" type="sibTrans" cxnId="{1D88FBC9-0653-4111-8AD5-3D936B7A8DE1}">
      <dgm:prSet/>
      <dgm:spPr/>
      <dgm:t>
        <a:bodyPr/>
        <a:lstStyle/>
        <a:p>
          <a:endParaRPr lang="en-US"/>
        </a:p>
      </dgm:t>
    </dgm:pt>
    <dgm:pt modelId="{A5D6D52C-384C-4A5D-B336-F265AF0A8E90}" type="pres">
      <dgm:prSet presAssocID="{15108A89-FF77-4F51-86FC-65443364EE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5777ED-7854-47EF-A378-F64794894E89}" type="pres">
      <dgm:prSet presAssocID="{7A70FBEF-38C0-4507-96DE-91643B5D4D7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6674-5356-4746-825D-9DA18B73AD62}" type="pres">
      <dgm:prSet presAssocID="{7074F162-2B35-46ED-A4F7-14D0ECDAE3EB}" presName="sibTrans" presStyleCnt="0"/>
      <dgm:spPr/>
    </dgm:pt>
    <dgm:pt modelId="{F0B525C8-8BF0-4016-920C-AE8B27A7D77A}" type="pres">
      <dgm:prSet presAssocID="{3832E2BC-63B2-40D7-B44E-7A3F486F39F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776CD-E0DF-40EA-ADCC-393DBFAB9C68}" type="pres">
      <dgm:prSet presAssocID="{B69C0C85-6950-4C09-AA2C-ECDD2D7FAAF6}" presName="sibTrans" presStyleCnt="0"/>
      <dgm:spPr/>
    </dgm:pt>
    <dgm:pt modelId="{FEBED979-C796-49CB-A7BB-3FCA03E0BCBA}" type="pres">
      <dgm:prSet presAssocID="{95E3E9B0-8F0E-4D2F-9AD6-5580ED9FA0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6E674-FAB2-4AFA-9F2A-947505D37A06}" type="pres">
      <dgm:prSet presAssocID="{91FE6020-BC32-4BE7-A5BE-250F60A46464}" presName="sibTrans" presStyleCnt="0"/>
      <dgm:spPr/>
    </dgm:pt>
    <dgm:pt modelId="{70564004-C0C7-4C75-B28C-657D411D042B}" type="pres">
      <dgm:prSet presAssocID="{26363B04-F23F-43C4-B206-D89BDD2D7F0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CE20C-4792-4690-9E7E-D4E9A2F5439F}" type="presOf" srcId="{26363B04-F23F-43C4-B206-D89BDD2D7F0B}" destId="{70564004-C0C7-4C75-B28C-657D411D042B}" srcOrd="0" destOrd="0" presId="urn:microsoft.com/office/officeart/2005/8/layout/default"/>
    <dgm:cxn modelId="{2568738A-8FBA-437F-BA35-AC43F2DB52DD}" type="presOf" srcId="{15108A89-FF77-4F51-86FC-65443364EE49}" destId="{A5D6D52C-384C-4A5D-B336-F265AF0A8E90}" srcOrd="0" destOrd="0" presId="urn:microsoft.com/office/officeart/2005/8/layout/default"/>
    <dgm:cxn modelId="{88398317-7EFB-4838-86BD-9FC266DFCCC9}" type="presOf" srcId="{95E3E9B0-8F0E-4D2F-9AD6-5580ED9FA034}" destId="{FEBED979-C796-49CB-A7BB-3FCA03E0BCBA}" srcOrd="0" destOrd="0" presId="urn:microsoft.com/office/officeart/2005/8/layout/default"/>
    <dgm:cxn modelId="{A38EF221-CE8D-42EA-8203-1E0DD1A13353}" type="presOf" srcId="{7A70FBEF-38C0-4507-96DE-91643B5D4D75}" destId="{555777ED-7854-47EF-A378-F64794894E89}" srcOrd="0" destOrd="0" presId="urn:microsoft.com/office/officeart/2005/8/layout/default"/>
    <dgm:cxn modelId="{F92D3EE2-B1C7-4609-B07E-28D4C79530F5}" srcId="{15108A89-FF77-4F51-86FC-65443364EE49}" destId="{95E3E9B0-8F0E-4D2F-9AD6-5580ED9FA034}" srcOrd="2" destOrd="0" parTransId="{609D5B91-6F0D-40C5-8446-B983027115C7}" sibTransId="{91FE6020-BC32-4BE7-A5BE-250F60A46464}"/>
    <dgm:cxn modelId="{F52834CF-1485-48D3-8AE6-D5398CB566FF}" srcId="{15108A89-FF77-4F51-86FC-65443364EE49}" destId="{3832E2BC-63B2-40D7-B44E-7A3F486F39FE}" srcOrd="1" destOrd="0" parTransId="{174A9B66-DE87-4BB4-97DB-F2BAD73AB0A4}" sibTransId="{B69C0C85-6950-4C09-AA2C-ECDD2D7FAAF6}"/>
    <dgm:cxn modelId="{0F4D1D1E-942D-46A2-BE2C-AB5867253F92}" srcId="{15108A89-FF77-4F51-86FC-65443364EE49}" destId="{7A70FBEF-38C0-4507-96DE-91643B5D4D75}" srcOrd="0" destOrd="0" parTransId="{133CB905-CA62-4D83-B7E7-91A59B1C8707}" sibTransId="{7074F162-2B35-46ED-A4F7-14D0ECDAE3EB}"/>
    <dgm:cxn modelId="{093FD592-E717-4974-A4A1-0269BC5B9BAB}" type="presOf" srcId="{3832E2BC-63B2-40D7-B44E-7A3F486F39FE}" destId="{F0B525C8-8BF0-4016-920C-AE8B27A7D77A}" srcOrd="0" destOrd="0" presId="urn:microsoft.com/office/officeart/2005/8/layout/default"/>
    <dgm:cxn modelId="{1D88FBC9-0653-4111-8AD5-3D936B7A8DE1}" srcId="{15108A89-FF77-4F51-86FC-65443364EE49}" destId="{26363B04-F23F-43C4-B206-D89BDD2D7F0B}" srcOrd="3" destOrd="0" parTransId="{2F4C5420-9366-4096-9C9A-45197957512F}" sibTransId="{824216F0-DBBC-41CC-B9DA-C13CDA9A779B}"/>
    <dgm:cxn modelId="{974AA131-A8C2-4F0C-8733-8334B0738757}" type="presParOf" srcId="{A5D6D52C-384C-4A5D-B336-F265AF0A8E90}" destId="{555777ED-7854-47EF-A378-F64794894E89}" srcOrd="0" destOrd="0" presId="urn:microsoft.com/office/officeart/2005/8/layout/default"/>
    <dgm:cxn modelId="{5D9AA167-F7F0-4902-871E-E582C8D9711F}" type="presParOf" srcId="{A5D6D52C-384C-4A5D-B336-F265AF0A8E90}" destId="{6B9B6674-5356-4746-825D-9DA18B73AD62}" srcOrd="1" destOrd="0" presId="urn:microsoft.com/office/officeart/2005/8/layout/default"/>
    <dgm:cxn modelId="{2BB327F4-CEB0-4CDC-BBAE-20DA1614AA6E}" type="presParOf" srcId="{A5D6D52C-384C-4A5D-B336-F265AF0A8E90}" destId="{F0B525C8-8BF0-4016-920C-AE8B27A7D77A}" srcOrd="2" destOrd="0" presId="urn:microsoft.com/office/officeart/2005/8/layout/default"/>
    <dgm:cxn modelId="{DD570C7B-5320-4D63-BD4A-1C6A50041398}" type="presParOf" srcId="{A5D6D52C-384C-4A5D-B336-F265AF0A8E90}" destId="{3B4776CD-E0DF-40EA-ADCC-393DBFAB9C68}" srcOrd="3" destOrd="0" presId="urn:microsoft.com/office/officeart/2005/8/layout/default"/>
    <dgm:cxn modelId="{DB3DFC03-37E6-4537-9795-A89E983E77CB}" type="presParOf" srcId="{A5D6D52C-384C-4A5D-B336-F265AF0A8E90}" destId="{FEBED979-C796-49CB-A7BB-3FCA03E0BCBA}" srcOrd="4" destOrd="0" presId="urn:microsoft.com/office/officeart/2005/8/layout/default"/>
    <dgm:cxn modelId="{AF32904D-5D3B-453A-9D71-C47F07B484E5}" type="presParOf" srcId="{A5D6D52C-384C-4A5D-B336-F265AF0A8E90}" destId="{3296E674-FAB2-4AFA-9F2A-947505D37A06}" srcOrd="5" destOrd="0" presId="urn:microsoft.com/office/officeart/2005/8/layout/default"/>
    <dgm:cxn modelId="{BBA2D3A5-A2CC-40DD-AE1F-5038B112C5B1}" type="presParOf" srcId="{A5D6D52C-384C-4A5D-B336-F265AF0A8E90}" destId="{70564004-C0C7-4C75-B28C-657D411D042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the qualities of valuable information</a:t>
          </a:r>
          <a:endParaRPr lang="en-US" sz="2100" kern="1200" dirty="0"/>
        </a:p>
      </dsp:txBody>
      <dsp:txXfrm>
        <a:off x="0" y="528637"/>
        <a:ext cx="2762250" cy="1657349"/>
      </dsp:txXfrm>
    </dsp:sp>
    <dsp:sp modelId="{24CAF075-910E-4698-B99E-F618EA2F104B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various information systems used in an enterprise</a:t>
          </a:r>
        </a:p>
      </dsp:txBody>
      <dsp:txXfrm>
        <a:off x="3038474" y="528637"/>
        <a:ext cx="2762250" cy="1657349"/>
      </dsp:txXfrm>
    </dsp:sp>
    <dsp:sp modelId="{3E02CD77-F349-4C51-8CEB-AA8AF84A41F2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the components of and steps in information literacy</a:t>
          </a:r>
        </a:p>
      </dsp:txBody>
      <dsp:txXfrm>
        <a:off x="6076950" y="528637"/>
        <a:ext cx="2762250" cy="1657349"/>
      </dsp:txXfrm>
    </dsp:sp>
    <dsp:sp modelId="{5227E230-CEF9-4067-9A7C-8E8CABCD8F80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career opportunities available in various segments of the </a:t>
          </a:r>
          <a:r>
            <a:rPr lang="en-US" sz="2100" kern="1200" smtClean="0"/>
            <a:t>computer industry</a:t>
          </a:r>
          <a:endParaRPr lang="en-US" sz="2100" kern="1200" dirty="0" smtClean="0"/>
        </a:p>
      </dsp:txBody>
      <dsp:txXfrm>
        <a:off x="1519237" y="2462212"/>
        <a:ext cx="2762250" cy="1657349"/>
      </dsp:txXfrm>
    </dsp:sp>
    <dsp:sp modelId="{EB4546DE-A9E4-45D0-B14C-EC74E2B382B1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job titles and responsibilities for various technology jobs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6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17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6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255E5-A769-4858-AA6E-76CBD47D530D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03E8-E13F-4BA1-80B4-2581DF04E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343387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Working in the Enterprise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954396"/>
            <a:ext cx="899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</a:t>
            </a:r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Computers</a:t>
            </a:r>
            <a:b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Enhance</a:t>
            </a:r>
            <a:r>
              <a:rPr lang="en-US" sz="4000" baseline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 Edition ©2017</a:t>
            </a:r>
            <a:endParaRPr lang="en-US" sz="4000" dirty="0" smtClean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000" b="0" i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30300"/>
            <a:ext cx="5562599" cy="29931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3299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810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810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5E894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5E8945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5" y="1600200"/>
            <a:ext cx="539869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556</a:t>
            </a:r>
          </a:p>
          <a:p>
            <a:r>
              <a:rPr lang="en-US" dirty="0" smtClean="0"/>
              <a:t>Figure 12-2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07482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556 - 557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transaction processing system (TPS) is an information system that captures and processes data from day-to-day business activities</a:t>
            </a:r>
          </a:p>
          <a:p>
            <a:pPr lvl="1"/>
            <a:r>
              <a:rPr lang="en-US" dirty="0" smtClean="0"/>
              <a:t>Online transaction processing (OLTP)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8129"/>
            <a:ext cx="4038600" cy="34501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557 – 558</a:t>
            </a:r>
          </a:p>
          <a:p>
            <a:r>
              <a:rPr lang="en-US" dirty="0" smtClean="0"/>
              <a:t>Figure 12-3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5E8945"/>
                </a:solidFill>
              </a:rPr>
              <a:t>management information system </a:t>
            </a:r>
            <a:r>
              <a:rPr lang="en-US" dirty="0"/>
              <a:t>(</a:t>
            </a:r>
            <a:r>
              <a:rPr lang="en-US" b="1" dirty="0">
                <a:solidFill>
                  <a:srgbClr val="5E8945"/>
                </a:solidFill>
              </a:rPr>
              <a:t>MIS</a:t>
            </a:r>
            <a:r>
              <a:rPr lang="en-US" dirty="0"/>
              <a:t>) is </a:t>
            </a:r>
            <a:r>
              <a:rPr lang="en-US" dirty="0" smtClean="0"/>
              <a:t>an Information system </a:t>
            </a:r>
            <a:r>
              <a:rPr lang="en-US" dirty="0"/>
              <a:t>that generates accurate, timely, and organized information, so that </a:t>
            </a:r>
            <a:r>
              <a:rPr lang="en-US" dirty="0" smtClean="0"/>
              <a:t>managers and </a:t>
            </a:r>
            <a:r>
              <a:rPr lang="en-US" dirty="0"/>
              <a:t>other users can make decisions, solve problems, supervise </a:t>
            </a:r>
            <a:r>
              <a:rPr lang="en-US" dirty="0" smtClean="0"/>
              <a:t>activities, and </a:t>
            </a:r>
            <a:r>
              <a:rPr lang="en-US" dirty="0"/>
              <a:t>track progress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558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46" y="1600200"/>
            <a:ext cx="6958708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559</a:t>
            </a:r>
          </a:p>
          <a:p>
            <a:r>
              <a:rPr lang="en-US" dirty="0" smtClean="0"/>
              <a:t>Figure 12-4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rgbClr val="5E8945"/>
                </a:solidFill>
              </a:rPr>
              <a:t>decision support </a:t>
            </a:r>
            <a:r>
              <a:rPr lang="en-US" b="1" dirty="0">
                <a:solidFill>
                  <a:srgbClr val="5E8945"/>
                </a:solidFill>
              </a:rPr>
              <a:t>system </a:t>
            </a:r>
            <a:r>
              <a:rPr lang="en-US" dirty="0"/>
              <a:t>(DSS) helps </a:t>
            </a:r>
            <a:r>
              <a:rPr lang="en-US" dirty="0" smtClean="0"/>
              <a:t>users analyze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make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Online analytical processing (OLAP)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82230"/>
            <a:ext cx="4038600" cy="29619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559</a:t>
            </a:r>
          </a:p>
          <a:p>
            <a:r>
              <a:rPr lang="en-US" dirty="0" smtClean="0"/>
              <a:t>Figure 12-5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5E8945"/>
                </a:solidFill>
              </a:rPr>
              <a:t>expert system </a:t>
            </a:r>
            <a:r>
              <a:rPr lang="en-US" dirty="0"/>
              <a:t>is an information system that captures and </a:t>
            </a:r>
            <a:r>
              <a:rPr lang="en-US" dirty="0" smtClean="0"/>
              <a:t>stores the </a:t>
            </a:r>
            <a:r>
              <a:rPr lang="en-US" dirty="0"/>
              <a:t>knowledge of human experts and then imitates human reasoning and decision making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560</a:t>
            </a:r>
          </a:p>
          <a:p>
            <a:r>
              <a:rPr lang="en-US" dirty="0" smtClean="0"/>
              <a:t>Figure 12-6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00400"/>
            <a:ext cx="3762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and government organizations of all sizes use a variety of computers, mobile </a:t>
            </a:r>
            <a:r>
              <a:rPr lang="en-US" dirty="0" smtClean="0"/>
              <a:t>devices, and </a:t>
            </a:r>
            <a:r>
              <a:rPr lang="en-US" dirty="0"/>
              <a:t>other </a:t>
            </a:r>
            <a:r>
              <a:rPr lang="en-US" dirty="0" smtClean="0"/>
              <a:t>technology</a:t>
            </a:r>
          </a:p>
          <a:p>
            <a:r>
              <a:rPr lang="en-US" dirty="0"/>
              <a:t>Larger organizations </a:t>
            </a:r>
            <a:r>
              <a:rPr lang="en-US" dirty="0" smtClean="0"/>
              <a:t>use computers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other </a:t>
            </a:r>
            <a:r>
              <a:rPr lang="en-US" dirty="0" smtClean="0"/>
              <a:t>technology to </a:t>
            </a:r>
            <a:r>
              <a:rPr lang="en-US" dirty="0"/>
              <a:t>answer and route phone </a:t>
            </a:r>
            <a:r>
              <a:rPr lang="en-US" dirty="0" smtClean="0"/>
              <a:t>calls, process </a:t>
            </a:r>
            <a:r>
              <a:rPr lang="en-US" dirty="0"/>
              <a:t>orders, update </a:t>
            </a:r>
            <a:r>
              <a:rPr lang="en-US" dirty="0" smtClean="0"/>
              <a:t>inventory, and </a:t>
            </a:r>
            <a:r>
              <a:rPr lang="en-US" dirty="0"/>
              <a:t>manage accounts </a:t>
            </a:r>
            <a:r>
              <a:rPr lang="en-US" dirty="0" smtClean="0"/>
              <a:t>receivable, accounts </a:t>
            </a:r>
            <a:r>
              <a:rPr lang="en-US" dirty="0"/>
              <a:t>payable, </a:t>
            </a:r>
            <a:r>
              <a:rPr lang="en-US" dirty="0" smtClean="0"/>
              <a:t>billing, and </a:t>
            </a:r>
            <a:r>
              <a:rPr lang="en-US" dirty="0"/>
              <a:t>payroll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jobs usually are divided into the following areas: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6694409"/>
              </p:ext>
            </p:extLst>
          </p:nvPr>
        </p:nvGraphicFramePr>
        <p:xfrm>
          <a:off x="152400" y="2667000"/>
          <a:ext cx="8839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technology equipment field consists of manufacturers and distributors of </a:t>
            </a:r>
            <a:r>
              <a:rPr lang="en-US" dirty="0" smtClean="0"/>
              <a:t>computers, mobile </a:t>
            </a:r>
            <a:r>
              <a:rPr lang="en-US" dirty="0"/>
              <a:t>devices, and other hardware, such as magnetic and optical drives, monitors, </a:t>
            </a:r>
            <a:r>
              <a:rPr lang="en-US" dirty="0" smtClean="0"/>
              <a:t>printers, and </a:t>
            </a:r>
            <a:r>
              <a:rPr lang="en-US" dirty="0"/>
              <a:t>communications and networking </a:t>
            </a:r>
            <a:r>
              <a:rPr lang="en-US" dirty="0" smtClean="0"/>
              <a:t>devices</a:t>
            </a:r>
          </a:p>
          <a:p>
            <a:r>
              <a:rPr lang="en-US" dirty="0"/>
              <a:t>The software and apps field consists of companies that </a:t>
            </a:r>
            <a:r>
              <a:rPr lang="en-US" dirty="0" smtClean="0"/>
              <a:t>develop, manufacture</a:t>
            </a:r>
            <a:r>
              <a:rPr lang="en-US" dirty="0"/>
              <a:t>, and support a wide range of software and </a:t>
            </a:r>
            <a:r>
              <a:rPr lang="en-US" dirty="0" smtClean="0"/>
              <a:t>apps for </a:t>
            </a:r>
            <a:r>
              <a:rPr lang="en-US" dirty="0"/>
              <a:t>computers, the web, and mobile devices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5" y="1600200"/>
            <a:ext cx="324124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564</a:t>
            </a:r>
          </a:p>
          <a:p>
            <a:r>
              <a:rPr lang="en-US" dirty="0" smtClean="0"/>
              <a:t>Figure 12-8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302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552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technology service and repair field provides </a:t>
            </a:r>
            <a:r>
              <a:rPr lang="en-US" dirty="0" smtClean="0"/>
              <a:t>preventive maintenance, component </a:t>
            </a:r>
            <a:r>
              <a:rPr lang="en-US" dirty="0"/>
              <a:t>installation, and repair services </a:t>
            </a:r>
            <a:r>
              <a:rPr lang="en-US" dirty="0" smtClean="0"/>
              <a:t>to customers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565</a:t>
            </a:r>
          </a:p>
          <a:p>
            <a:r>
              <a:rPr lang="en-US" dirty="0" smtClean="0"/>
              <a:t>Figure 12-9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65" y="3124200"/>
            <a:ext cx="198507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salespeople must possess a general understanding of technology and a </a:t>
            </a:r>
            <a:r>
              <a:rPr lang="en-US" dirty="0" smtClean="0"/>
              <a:t>specific knowledge </a:t>
            </a:r>
            <a:r>
              <a:rPr lang="en-US" dirty="0"/>
              <a:t>of the product they are selling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566</a:t>
            </a:r>
          </a:p>
          <a:p>
            <a:r>
              <a:rPr lang="en-US" dirty="0" smtClean="0"/>
              <a:t>Figure 12-10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64" y="3121584"/>
            <a:ext cx="4684271" cy="31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Schools, colleges, universities, and private companies all need qualified educators to </a:t>
            </a:r>
            <a:r>
              <a:rPr lang="en-US" dirty="0" smtClean="0"/>
              <a:t>provide technology-related </a:t>
            </a:r>
            <a:r>
              <a:rPr lang="en-US" dirty="0"/>
              <a:t>education and </a:t>
            </a:r>
            <a:r>
              <a:rPr lang="en-US" dirty="0" smtClean="0"/>
              <a:t>training</a:t>
            </a:r>
          </a:p>
          <a:p>
            <a:r>
              <a:rPr lang="en-US" dirty="0"/>
              <a:t>Corporate trainers teach employees how to use software and apps, design and </a:t>
            </a:r>
            <a:r>
              <a:rPr lang="en-US" dirty="0" smtClean="0"/>
              <a:t>develop systems, write </a:t>
            </a:r>
            <a:r>
              <a:rPr lang="en-US" dirty="0"/>
              <a:t>programs, integrate and sync data from apps used on multiple devices, </a:t>
            </a:r>
            <a:r>
              <a:rPr lang="en-US" dirty="0" smtClean="0"/>
              <a:t>and perform</a:t>
            </a:r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technology-related </a:t>
            </a:r>
            <a:r>
              <a:rPr lang="en-US" dirty="0" smtClean="0"/>
              <a:t>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567</a:t>
            </a:r>
          </a:p>
          <a:p>
            <a:r>
              <a:rPr lang="en-US" dirty="0" smtClean="0"/>
              <a:t>Figure 12-11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325737"/>
            <a:ext cx="2972607" cy="19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help desk specialist answers hardware, software, and networking questions in person, over the phone, or electronically via email or a chat room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5E8945"/>
                </a:solidFill>
              </a:rPr>
              <a:t>IT </a:t>
            </a:r>
            <a:r>
              <a:rPr lang="en-US" b="1" dirty="0" smtClean="0">
                <a:solidFill>
                  <a:srgbClr val="5E8945"/>
                </a:solidFill>
              </a:rPr>
              <a:t>consultant</a:t>
            </a:r>
            <a:r>
              <a:rPr lang="en-US" dirty="0" smtClean="0"/>
              <a:t>, typically </a:t>
            </a:r>
            <a:r>
              <a:rPr lang="en-US" dirty="0"/>
              <a:t>hired based on expertise, provides technology services to his or her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567 - 568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41786"/>
            <a:ext cx="8839200" cy="35650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568</a:t>
            </a:r>
          </a:p>
          <a:p>
            <a:r>
              <a:rPr lang="en-US" dirty="0" smtClean="0"/>
              <a:t>Table 12-2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66950"/>
            <a:ext cx="8839200" cy="3314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569</a:t>
            </a:r>
          </a:p>
          <a:p>
            <a:r>
              <a:rPr lang="en-US" dirty="0" smtClean="0"/>
              <a:t>Table 12-3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46102"/>
            <a:ext cx="8839200" cy="35563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569</a:t>
            </a:r>
          </a:p>
          <a:p>
            <a:r>
              <a:rPr lang="en-US" dirty="0" smtClean="0"/>
              <a:t>Table 12-4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5889"/>
            <a:ext cx="8839200" cy="36168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569</a:t>
            </a:r>
          </a:p>
          <a:p>
            <a:r>
              <a:rPr lang="en-US" dirty="0" smtClean="0"/>
              <a:t>Table 12-5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8509"/>
            <a:ext cx="8839200" cy="40915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570</a:t>
            </a:r>
          </a:p>
          <a:p>
            <a:r>
              <a:rPr lang="en-US" dirty="0" smtClean="0"/>
              <a:t>Table 12-6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Careers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3482"/>
            <a:ext cx="8839200" cy="30816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570</a:t>
            </a:r>
          </a:p>
          <a:p>
            <a:r>
              <a:rPr lang="en-US" dirty="0" smtClean="0"/>
              <a:t>Table 12-7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46182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552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certification demonstrates your knowledge in a specific area to employers or </a:t>
            </a:r>
            <a:r>
              <a:rPr lang="en-US" dirty="0" smtClean="0"/>
              <a:t>potential employers</a:t>
            </a:r>
          </a:p>
          <a:p>
            <a:r>
              <a:rPr lang="en-US" dirty="0"/>
              <a:t>Obtaining a certification requires time and money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572</a:t>
            </a:r>
          </a:p>
          <a:p>
            <a:r>
              <a:rPr lang="en-US" dirty="0" smtClean="0"/>
              <a:t>Figure 12-12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248025"/>
            <a:ext cx="4800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Software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3895933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2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and Database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9311154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2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00713434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6156766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3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6521101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Program/Developer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87869209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3808689"/>
              </p:ext>
            </p:extLst>
          </p:nvPr>
        </p:nvGraphicFramePr>
        <p:xfrm>
          <a:off x="381000" y="2362200"/>
          <a:ext cx="8534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9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Searching and Career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job opportunities may exist in your industry, so it is important to narrow down the </a:t>
            </a:r>
            <a:r>
              <a:rPr lang="en-US" dirty="0" smtClean="0"/>
              <a:t>available jobs </a:t>
            </a:r>
            <a:r>
              <a:rPr lang="en-US" dirty="0"/>
              <a:t>to ones for which you are qualified and in which you are </a:t>
            </a:r>
            <a:r>
              <a:rPr lang="en-US" dirty="0" smtClean="0"/>
              <a:t>interested</a:t>
            </a:r>
          </a:p>
          <a:p>
            <a:r>
              <a:rPr lang="en-US" dirty="0" smtClean="0"/>
              <a:t>Tools </a:t>
            </a:r>
            <a:r>
              <a:rPr lang="en-US" dirty="0"/>
              <a:t>at your </a:t>
            </a:r>
            <a:r>
              <a:rPr lang="en-US" dirty="0" smtClean="0"/>
              <a:t>disposal include </a:t>
            </a:r>
            <a:r>
              <a:rPr lang="en-US" dirty="0"/>
              <a:t>the career service department at your </a:t>
            </a:r>
            <a:r>
              <a:rPr lang="en-US" dirty="0" smtClean="0"/>
              <a:t>school, </a:t>
            </a:r>
            <a:r>
              <a:rPr lang="en-US" dirty="0"/>
              <a:t>career planning websites, </a:t>
            </a:r>
            <a:r>
              <a:rPr lang="en-US" dirty="0" smtClean="0"/>
              <a:t>and online </a:t>
            </a:r>
            <a:r>
              <a:rPr lang="en-US" dirty="0"/>
              <a:t>social </a:t>
            </a:r>
            <a:r>
              <a:rPr lang="en-US" dirty="0" smtClean="0"/>
              <a:t>networks</a:t>
            </a:r>
          </a:p>
          <a:p>
            <a:r>
              <a:rPr lang="en-US" dirty="0"/>
              <a:t>Whether you are seeking a new job or currently are employed, you may find a career </a:t>
            </a:r>
            <a:r>
              <a:rPr lang="en-US" dirty="0" smtClean="0"/>
              <a:t>planning website </a:t>
            </a:r>
            <a:r>
              <a:rPr lang="en-US" dirty="0"/>
              <a:t>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Searching and Career Planning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52" y="1600200"/>
            <a:ext cx="5931296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576</a:t>
            </a:r>
          </a:p>
          <a:p>
            <a:r>
              <a:rPr lang="en-US" dirty="0" smtClean="0"/>
              <a:t>Figure 12-13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Nearly every jo requires you to interact with technology to:</a:t>
            </a:r>
          </a:p>
          <a:p>
            <a:pPr lvl="1"/>
            <a:r>
              <a:rPr lang="en-US" dirty="0" smtClean="0"/>
              <a:t>Complete projects</a:t>
            </a:r>
          </a:p>
          <a:p>
            <a:pPr lvl="1"/>
            <a:r>
              <a:rPr lang="en-US" dirty="0" smtClean="0"/>
              <a:t>Exchange information with coworkers</a:t>
            </a:r>
          </a:p>
          <a:p>
            <a:pPr lvl="1"/>
            <a:r>
              <a:rPr lang="en-US" dirty="0" smtClean="0"/>
              <a:t>Meet customers’ needs</a:t>
            </a:r>
          </a:p>
          <a:p>
            <a:r>
              <a:rPr lang="en-US" dirty="0"/>
              <a:t>As new technologies emerge, organizations look for potential employees who possess </a:t>
            </a:r>
            <a:r>
              <a:rPr lang="en-US" dirty="0" smtClean="0"/>
              <a:t>skills and </a:t>
            </a:r>
            <a:r>
              <a:rPr lang="en-US" dirty="0"/>
              <a:t>a desire to learn and who are comfortable using all types of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552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53933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E8945"/>
                </a:solidFill>
              </a:rPr>
              <a:t>Chapter 12 Complete</a:t>
            </a:r>
            <a:endParaRPr lang="en-US" sz="2400" b="1" dirty="0">
              <a:solidFill>
                <a:srgbClr val="5E89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Industry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32" y="1600200"/>
            <a:ext cx="4872136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553</a:t>
            </a:r>
          </a:p>
          <a:p>
            <a:r>
              <a:rPr lang="en-US" dirty="0" smtClean="0"/>
              <a:t>Figure 12-1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Systems in the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5E8945"/>
                </a:solidFill>
              </a:rPr>
              <a:t>information system </a:t>
            </a:r>
            <a:r>
              <a:rPr lang="en-US" dirty="0" smtClean="0"/>
              <a:t>is a set of hardware, software, data, people, and procedures that work together to produce information</a:t>
            </a:r>
          </a:p>
          <a:p>
            <a:r>
              <a:rPr lang="en-US" dirty="0" smtClean="0"/>
              <a:t>To assist with sound decision making, information must have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information to be valuable, it should be: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22398695"/>
              </p:ext>
            </p:extLst>
          </p:nvPr>
        </p:nvGraphicFramePr>
        <p:xfrm>
          <a:off x="304800" y="2133600"/>
          <a:ext cx="861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enterprise consists </a:t>
            </a:r>
            <a:r>
              <a:rPr lang="en-US" dirty="0" smtClean="0"/>
              <a:t>of a </a:t>
            </a:r>
            <a:r>
              <a:rPr lang="en-US" dirty="0"/>
              <a:t>wide variety of departments, centers, and divisions — collectively known as </a:t>
            </a:r>
            <a:r>
              <a:rPr lang="en-US" dirty="0" smtClean="0"/>
              <a:t>functional units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554 - 555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4023429"/>
              </p:ext>
            </p:extLst>
          </p:nvPr>
        </p:nvGraphicFramePr>
        <p:xfrm>
          <a:off x="152400" y="3124200"/>
          <a:ext cx="8839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3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E8945"/>
                </a:solidFill>
              </a:rPr>
              <a:t>Enterprise Resource Planning </a:t>
            </a:r>
            <a:r>
              <a:rPr lang="en-US" dirty="0"/>
              <a:t>(</a:t>
            </a:r>
            <a:r>
              <a:rPr lang="en-US" b="1" dirty="0">
                <a:solidFill>
                  <a:srgbClr val="5E8945"/>
                </a:solidFill>
              </a:rPr>
              <a:t>ERP</a:t>
            </a:r>
            <a:r>
              <a:rPr lang="en-US" dirty="0"/>
              <a:t>) integrates MRP II with the information flow </a:t>
            </a:r>
            <a:r>
              <a:rPr lang="en-US" dirty="0" smtClean="0"/>
              <a:t>across an </a:t>
            </a:r>
            <a:r>
              <a:rPr lang="en-US" dirty="0"/>
              <a:t>organization to manage and coordinate the ongoing activities of the enterprise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69384825"/>
              </p:ext>
            </p:extLst>
          </p:nvPr>
        </p:nvGraphicFramePr>
        <p:xfrm>
          <a:off x="304800" y="3657600"/>
          <a:ext cx="8610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8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2323</Words>
  <Application>Microsoft Office PowerPoint</Application>
  <PresentationFormat>On-screen Show (4:3)</PresentationFormat>
  <Paragraphs>306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Arial Black</vt:lpstr>
      <vt:lpstr>Calibri</vt:lpstr>
      <vt:lpstr>Office Theme</vt:lpstr>
      <vt:lpstr>PowerPoint Presentation</vt:lpstr>
      <vt:lpstr>Objectives Overview</vt:lpstr>
      <vt:lpstr>Objectives Overview</vt:lpstr>
      <vt:lpstr>The Technology Industry</vt:lpstr>
      <vt:lpstr>The Technology Industry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Information Systems in the Enterprise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Careers</vt:lpstr>
      <vt:lpstr>Technology Certifications</vt:lpstr>
      <vt:lpstr>Technology Certifications</vt:lpstr>
      <vt:lpstr>Technology Certifications</vt:lpstr>
      <vt:lpstr>Technology Certifications</vt:lpstr>
      <vt:lpstr>Technology Certifications</vt:lpstr>
      <vt:lpstr>Technology Certifications</vt:lpstr>
      <vt:lpstr>Technology Certifications</vt:lpstr>
      <vt:lpstr>Technology Certifications</vt:lpstr>
      <vt:lpstr>Job Searching and Career Planning</vt:lpstr>
      <vt:lpstr>Job Searching and Career Planning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Steven Freund</cp:lastModifiedBy>
  <cp:revision>162</cp:revision>
  <dcterms:created xsi:type="dcterms:W3CDTF">2008-12-18T17:11:12Z</dcterms:created>
  <dcterms:modified xsi:type="dcterms:W3CDTF">2015-12-08T20:40:57Z</dcterms:modified>
</cp:coreProperties>
</file>