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303" r:id="rId3"/>
    <p:sldId id="295" r:id="rId4"/>
    <p:sldId id="307" r:id="rId5"/>
    <p:sldId id="306" r:id="rId6"/>
    <p:sldId id="316" r:id="rId7"/>
    <p:sldId id="319" r:id="rId8"/>
    <p:sldId id="320" r:id="rId9"/>
    <p:sldId id="322" r:id="rId10"/>
    <p:sldId id="31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7" autoAdjust="0"/>
  </p:normalViewPr>
  <p:slideViewPr>
    <p:cSldViewPr>
      <p:cViewPr varScale="1">
        <p:scale>
          <a:sx n="62" d="100"/>
          <a:sy n="62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27AD-01F3-4CDD-82EB-B7FCF279BB3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DD52-832D-4D31-91C3-1C4D5603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3DD52-832D-4D31-91C3-1C4D5603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4FA66E-EF65-4A72-AD08-C1E2C23907E7}" type="datetime1">
              <a:rPr lang="en-US" smtClean="0"/>
              <a:t>3/19/2019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2D990-C8BA-4F0F-B0A1-E51B15EF765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D643B-41DD-48FD-8CD7-4B5B571EB0B3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8FCF9-DE1C-476D-98E3-4C9F8B7A0AF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SWE1301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Logo" descr="Log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0161" y="254885"/>
            <a:ext cx="819471" cy="9087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941AB-7D74-4B15-A847-B0A7E02DF2E2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4AFE8-4865-434D-BC92-260160C25B77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F091B-266B-4BAD-9130-40E408D45FDA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21AC6-09C3-418F-AD08-13708FBA6E1A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951D0-9C18-4E20-9514-10E94F7B7B4D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B8AD84-6B01-4BC8-B032-551E65AB25D8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2C0824-56D7-4757-9BCF-F7831841D068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5A10D1-5BE2-468F-B1C8-568F4DC9EED3}" type="datetime1">
              <a:rPr lang="en-US" smtClean="0"/>
              <a:t>3/19/2019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4FBCBA-8F05-4966-BC4D-BE6DEBED84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840" y="25936"/>
            <a:ext cx="7196336" cy="1296143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SWE 1301: Introduction to Problem Solving and Software Development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429000"/>
            <a:ext cx="7772400" cy="16317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Lecture 01: </a:t>
            </a:r>
            <a:r>
              <a:rPr lang="en-US" sz="2400" dirty="0"/>
              <a:t>Introduction</a:t>
            </a:r>
          </a:p>
          <a:p>
            <a:pPr algn="ctr"/>
            <a:r>
              <a:rPr lang="en-US" sz="2400" dirty="0"/>
              <a:t>At: </a:t>
            </a:r>
            <a:r>
              <a:rPr lang="en-US" sz="2400" dirty="0" smtClean="0"/>
              <a:t>Venue CIT</a:t>
            </a:r>
            <a:endParaRPr lang="en-US" sz="2400" dirty="0"/>
          </a:p>
          <a:p>
            <a:pPr algn="ctr"/>
            <a:r>
              <a:rPr lang="en-US" sz="2400" dirty="0" smtClean="0"/>
              <a:t> Time : 2-4pm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 smtClean="0"/>
          </a:p>
        </p:txBody>
      </p:sp>
      <p:pic>
        <p:nvPicPr>
          <p:cNvPr id="4" name="Logo" descr="Log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79A4868F-9AB2-432E-8D29-6E0977E3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9647"/>
            <a:ext cx="115212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/>
          </a:p>
          <a:p>
            <a:pPr marL="109728" indent="0">
              <a:buNone/>
            </a:pPr>
            <a:endParaRPr lang="en-US" sz="4400" dirty="0" smtClean="0"/>
          </a:p>
          <a:p>
            <a:pPr marL="109728" indent="0" algn="ctr">
              <a:buNone/>
            </a:pPr>
            <a:r>
              <a:rPr lang="en-US" sz="4400" dirty="0" smtClean="0"/>
              <a:t>Questions??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024" y="126876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600" dirty="0"/>
          </a:p>
          <a:p>
            <a:pPr lvl="1"/>
            <a:r>
              <a:rPr lang="en-US" sz="2600" dirty="0" smtClean="0"/>
              <a:t>Bashir S </a:t>
            </a:r>
            <a:r>
              <a:rPr lang="en-US" sz="2600" dirty="0" err="1" smtClean="0"/>
              <a:t>Galadanci</a:t>
            </a:r>
            <a:r>
              <a:rPr lang="en-US" sz="2600" dirty="0" smtClean="0"/>
              <a:t> (PhD)</a:t>
            </a:r>
          </a:p>
          <a:p>
            <a:pPr marL="393192" lvl="1" indent="0">
              <a:buNone/>
            </a:pPr>
            <a:endParaRPr lang="en-US" sz="2600" dirty="0" smtClean="0"/>
          </a:p>
          <a:p>
            <a:pPr lvl="1"/>
            <a:r>
              <a:rPr lang="en-US" sz="2600" dirty="0" smtClean="0"/>
              <a:t>Maryam Ibrahim </a:t>
            </a:r>
            <a:r>
              <a:rPr lang="en-US" sz="2600" dirty="0" err="1" smtClean="0"/>
              <a:t>Mukhtar</a:t>
            </a:r>
            <a:endParaRPr lang="en-US" sz="2600" dirty="0" smtClean="0"/>
          </a:p>
          <a:p>
            <a:pPr marL="109728" indent="0">
              <a:buNone/>
            </a:pPr>
            <a:endParaRPr lang="en-US" sz="2600" dirty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160" y="188640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 Course Tutors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857" y="11967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3 Credit Hour Course </a:t>
            </a:r>
            <a:endParaRPr lang="en-US" sz="2600" dirty="0" smtClean="0"/>
          </a:p>
          <a:p>
            <a:pPr marL="109728" indent="0">
              <a:buNone/>
            </a:pPr>
            <a:endParaRPr lang="en-US" sz="2600" dirty="0" smtClean="0"/>
          </a:p>
          <a:p>
            <a:pPr lvl="1"/>
            <a:r>
              <a:rPr lang="en-US" sz="2600" dirty="0" smtClean="0"/>
              <a:t>Tuesday: 2-4pm </a:t>
            </a:r>
          </a:p>
          <a:p>
            <a:pPr marL="393192" lvl="1" indent="0">
              <a:buNone/>
            </a:pPr>
            <a:endParaRPr lang="en-US" sz="2600" dirty="0" smtClean="0"/>
          </a:p>
          <a:p>
            <a:pPr lvl="1"/>
            <a:r>
              <a:rPr lang="en-US" sz="2600" dirty="0" smtClean="0"/>
              <a:t>Friday:   12-1pm</a:t>
            </a:r>
          </a:p>
          <a:p>
            <a:pPr marL="393192" lvl="1" indent="0">
              <a:buNone/>
            </a:pPr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sz="2600" dirty="0"/>
          </a:p>
          <a:p>
            <a:pPr marL="109728" indent="0">
              <a:buNone/>
            </a:pPr>
            <a:endParaRPr lang="en-US" sz="2600" dirty="0"/>
          </a:p>
          <a:p>
            <a:pPr marL="393192" lvl="1" indent="0">
              <a:buNone/>
            </a:pPr>
            <a:r>
              <a:rPr lang="en-US" sz="2600" dirty="0" smtClean="0"/>
              <a:t> </a:t>
            </a:r>
            <a:endParaRPr lang="en-US" sz="2600" dirty="0"/>
          </a:p>
          <a:p>
            <a:endParaRPr lang="en-US" sz="2600" dirty="0"/>
          </a:p>
          <a:p>
            <a:endParaRPr lang="en-US" sz="2600" dirty="0" smtClean="0"/>
          </a:p>
          <a:p>
            <a:pPr marL="109728" indent="0">
              <a:buNone/>
            </a:pPr>
            <a:endParaRPr lang="en-US" sz="2600" dirty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Lectures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b="42649"/>
          <a:stretch/>
        </p:blipFill>
        <p:spPr>
          <a:xfrm>
            <a:off x="7020272" y="4653136"/>
            <a:ext cx="1810544" cy="15957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CA" sz="2600" dirty="0" smtClean="0"/>
              <a:t>To enhance students critical thinking.</a:t>
            </a:r>
          </a:p>
          <a:p>
            <a:pPr marL="109728" indent="0" algn="just">
              <a:spcBef>
                <a:spcPct val="50000"/>
              </a:spcBef>
              <a:buNone/>
            </a:pPr>
            <a:endParaRPr lang="en-CA" sz="2600" dirty="0" smtClean="0"/>
          </a:p>
          <a:p>
            <a:pPr algn="just">
              <a:spcBef>
                <a:spcPct val="50000"/>
              </a:spcBef>
            </a:pPr>
            <a:r>
              <a:rPr lang="en-CA" sz="2600" dirty="0" smtClean="0"/>
              <a:t>To teach students standard problem solving techniques that aid in software development. 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Course Objectives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This course introduces students to a broad range of approaches for solving problems. </a:t>
            </a:r>
          </a:p>
          <a:p>
            <a:pPr marL="109728" indent="0" algn="just">
              <a:buNone/>
            </a:pPr>
            <a:endParaRPr lang="en-US" sz="2600" dirty="0"/>
          </a:p>
          <a:p>
            <a:pPr algn="just"/>
            <a:r>
              <a:rPr lang="en-US" sz="2600" dirty="0" smtClean="0"/>
              <a:t>Emphasis is on problem solving techniques that aid programmers in developing quality software systems.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To aid learning of the course, concepts will be illustrated using Python Programming Language.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Course Description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08512"/>
          </a:xfrm>
        </p:spPr>
        <p:txBody>
          <a:bodyPr>
            <a:noAutofit/>
          </a:bodyPr>
          <a:lstStyle/>
          <a:p>
            <a:r>
              <a:rPr lang="en-US" sz="2600" dirty="0"/>
              <a:t>Introduction to Problem </a:t>
            </a:r>
            <a:r>
              <a:rPr lang="en-US" sz="2600" dirty="0" smtClean="0"/>
              <a:t>solving.</a:t>
            </a:r>
            <a:endParaRPr lang="en-US" sz="2600" dirty="0"/>
          </a:p>
          <a:p>
            <a:r>
              <a:rPr lang="en-US" sz="2600" dirty="0"/>
              <a:t>Problem solving concepts for </a:t>
            </a:r>
            <a:r>
              <a:rPr lang="en-US" sz="2600" dirty="0" smtClean="0"/>
              <a:t>computers.</a:t>
            </a:r>
          </a:p>
          <a:p>
            <a:r>
              <a:rPr lang="en-US" sz="2600" dirty="0"/>
              <a:t>Solution </a:t>
            </a:r>
            <a:r>
              <a:rPr lang="en-US" sz="2600" dirty="0" smtClean="0"/>
              <a:t>Planning.</a:t>
            </a:r>
          </a:p>
          <a:p>
            <a:r>
              <a:rPr lang="en-US" sz="2600" dirty="0" smtClean="0"/>
              <a:t>Problem Solving with Sequential, Decision and Loop Structure.</a:t>
            </a:r>
          </a:p>
          <a:p>
            <a:r>
              <a:rPr lang="en-US" sz="2600" dirty="0" smtClean="0"/>
              <a:t>Introduction </a:t>
            </a:r>
            <a:r>
              <a:rPr lang="en-US" sz="2600" dirty="0"/>
              <a:t>to Software </a:t>
            </a:r>
            <a:r>
              <a:rPr lang="en-US" sz="2600" dirty="0" smtClean="0"/>
              <a:t>Engineering.</a:t>
            </a:r>
          </a:p>
          <a:p>
            <a:r>
              <a:rPr lang="en-US" sz="2600" dirty="0"/>
              <a:t>Software Development life cycle </a:t>
            </a:r>
            <a:r>
              <a:rPr lang="en-US" sz="2600" dirty="0" smtClean="0"/>
              <a:t>model.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Course Outline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08512"/>
          </a:xfrm>
        </p:spPr>
        <p:txBody>
          <a:bodyPr>
            <a:noAutofit/>
          </a:bodyPr>
          <a:lstStyle/>
          <a:p>
            <a:pPr marL="624078" indent="-514350" algn="just">
              <a:buAutoNum type="arabicPeriod"/>
            </a:pPr>
            <a:r>
              <a:rPr lang="en-US" sz="2400" dirty="0" smtClean="0"/>
              <a:t>Problem solving and programming concept by Maureen </a:t>
            </a:r>
            <a:r>
              <a:rPr lang="en-US" sz="2400" dirty="0" err="1" smtClean="0"/>
              <a:t>Sprankle</a:t>
            </a:r>
            <a:r>
              <a:rPr lang="en-US" sz="2400" dirty="0" smtClean="0"/>
              <a:t> and Jim Hubbard</a:t>
            </a:r>
          </a:p>
          <a:p>
            <a:pPr marL="624078" indent="-514350" algn="just">
              <a:buAutoNum type="arabicPeriod"/>
            </a:pPr>
            <a:endParaRPr lang="en-US" sz="2400" dirty="0" smtClean="0"/>
          </a:p>
          <a:p>
            <a:pPr marL="624078" indent="-514350" algn="just">
              <a:buAutoNum type="arabicPeriod"/>
            </a:pPr>
            <a:r>
              <a:rPr lang="en-US" sz="2400" dirty="0" smtClean="0"/>
              <a:t>Problem solving and program design in c by Jeri R. </a:t>
            </a:r>
            <a:r>
              <a:rPr lang="en-US" sz="2400" dirty="0" err="1" smtClean="0"/>
              <a:t>Hanly</a:t>
            </a:r>
            <a:r>
              <a:rPr lang="en-US" sz="2400" dirty="0" smtClean="0"/>
              <a:t> and </a:t>
            </a:r>
            <a:r>
              <a:rPr lang="en-US" sz="2400" dirty="0" err="1" smtClean="0"/>
              <a:t>elliot</a:t>
            </a:r>
            <a:r>
              <a:rPr lang="en-US" sz="2400" dirty="0" smtClean="0"/>
              <a:t> B. </a:t>
            </a:r>
            <a:r>
              <a:rPr lang="en-US" sz="2400" dirty="0" err="1" smtClean="0"/>
              <a:t>Koffman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Course Reference Text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4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Course Assessment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CA – 30%</a:t>
            </a:r>
          </a:p>
          <a:p>
            <a:pPr marL="109728" indent="0">
              <a:buNone/>
            </a:pPr>
            <a:endParaRPr lang="en-US" sz="2600" dirty="0"/>
          </a:p>
          <a:p>
            <a:r>
              <a:rPr lang="en-US" sz="2600" dirty="0" smtClean="0"/>
              <a:t>Exams – 70%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 </a:t>
            </a:r>
            <a:r>
              <a:rPr lang="en-US" sz="2600" dirty="0" smtClean="0"/>
              <a:t>  7 questions to answer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30" y="116632"/>
            <a:ext cx="8229600" cy="80603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Class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2670"/>
            <a:ext cx="8229600" cy="50846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Instructions </a:t>
            </a:r>
            <a:r>
              <a:rPr lang="en-US" sz="2400" b="1" dirty="0"/>
              <a:t>for students </a:t>
            </a:r>
          </a:p>
          <a:p>
            <a:r>
              <a:rPr lang="en-US" sz="2400" dirty="0" smtClean="0"/>
              <a:t>Visit </a:t>
            </a:r>
            <a:r>
              <a:rPr lang="en-US" sz="2400" dirty="0"/>
              <a:t>www.edmodo.com from </a:t>
            </a:r>
            <a:r>
              <a:rPr lang="en-US" sz="2400" dirty="0" smtClean="0"/>
              <a:t>your phone </a:t>
            </a:r>
            <a:r>
              <a:rPr lang="en-US" sz="2400" dirty="0"/>
              <a:t>or computer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Click on the "Join a group" button </a:t>
            </a:r>
            <a:r>
              <a:rPr lang="en-US" sz="2400" dirty="0" smtClean="0"/>
              <a:t>and enter </a:t>
            </a:r>
            <a:r>
              <a:rPr lang="en-US" sz="2400" dirty="0"/>
              <a:t>the code, </a:t>
            </a:r>
            <a:r>
              <a:rPr lang="en-US" sz="2400" b="1" dirty="0" smtClean="0"/>
              <a:t>348daf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Follow the instructions to create </a:t>
            </a:r>
            <a:r>
              <a:rPr lang="en-US" sz="2400" dirty="0" smtClean="0"/>
              <a:t>an account </a:t>
            </a:r>
            <a:r>
              <a:rPr lang="en-US" sz="2400" dirty="0"/>
              <a:t>and get started on Edmodo!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7830" y="1219947"/>
            <a:ext cx="2286000" cy="685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348daf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53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28081</TotalTime>
  <Words>253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SWE 1301: Introduction to Problem Solving and Software Development</vt:lpstr>
      <vt:lpstr> Course Tutors</vt:lpstr>
      <vt:lpstr>Lectures</vt:lpstr>
      <vt:lpstr>Course Objectives</vt:lpstr>
      <vt:lpstr>Course Description</vt:lpstr>
      <vt:lpstr>Course Outline </vt:lpstr>
      <vt:lpstr>Course Reference Text </vt:lpstr>
      <vt:lpstr>Course Assessment</vt:lpstr>
      <vt:lpstr>Class Code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Software Engineering</dc:title>
  <dc:creator>Bashir Galadanci</dc:creator>
  <cp:lastModifiedBy>M I Mukhtar</cp:lastModifiedBy>
  <cp:revision>95</cp:revision>
  <dcterms:created xsi:type="dcterms:W3CDTF">2013-04-18T23:25:19Z</dcterms:created>
  <dcterms:modified xsi:type="dcterms:W3CDTF">2019-03-19T20:36:22Z</dcterms:modified>
</cp:coreProperties>
</file>