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674"/>
  </p:normalViewPr>
  <p:slideViewPr>
    <p:cSldViewPr snapToGrid="0" snapToObjects="1">
      <p:cViewPr varScale="1">
        <p:scale>
          <a:sx n="94" d="100"/>
          <a:sy n="94" d="100"/>
        </p:scale>
        <p:origin x="4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CEFEC2-567D-9E4C-A3F4-CE0A5027CAB7}"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E3FF-815A-3049-B8E6-4C56555DEC57}" type="slidenum">
              <a:rPr lang="en-US" smtClean="0"/>
              <a:t>‹#›</a:t>
            </a:fld>
            <a:endParaRPr lang="en-US"/>
          </a:p>
        </p:txBody>
      </p:sp>
    </p:spTree>
    <p:extLst>
      <p:ext uri="{BB962C8B-B14F-4D97-AF65-F5344CB8AC3E}">
        <p14:creationId xmlns:p14="http://schemas.microsoft.com/office/powerpoint/2010/main" val="83052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CEFEC2-567D-9E4C-A3F4-CE0A5027CAB7}"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E3FF-815A-3049-B8E6-4C56555DEC57}" type="slidenum">
              <a:rPr lang="en-US" smtClean="0"/>
              <a:t>‹#›</a:t>
            </a:fld>
            <a:endParaRPr lang="en-US"/>
          </a:p>
        </p:txBody>
      </p:sp>
    </p:spTree>
    <p:extLst>
      <p:ext uri="{BB962C8B-B14F-4D97-AF65-F5344CB8AC3E}">
        <p14:creationId xmlns:p14="http://schemas.microsoft.com/office/powerpoint/2010/main" val="135232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CEFEC2-567D-9E4C-A3F4-CE0A5027CAB7}"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E3FF-815A-3049-B8E6-4C56555DEC57}" type="slidenum">
              <a:rPr lang="en-US" smtClean="0"/>
              <a:t>‹#›</a:t>
            </a:fld>
            <a:endParaRPr lang="en-US"/>
          </a:p>
        </p:txBody>
      </p:sp>
    </p:spTree>
    <p:extLst>
      <p:ext uri="{BB962C8B-B14F-4D97-AF65-F5344CB8AC3E}">
        <p14:creationId xmlns:p14="http://schemas.microsoft.com/office/powerpoint/2010/main" val="175547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CEFEC2-567D-9E4C-A3F4-CE0A5027CAB7}"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E3FF-815A-3049-B8E6-4C56555DEC57}" type="slidenum">
              <a:rPr lang="en-US" smtClean="0"/>
              <a:t>‹#›</a:t>
            </a:fld>
            <a:endParaRPr lang="en-US"/>
          </a:p>
        </p:txBody>
      </p:sp>
    </p:spTree>
    <p:extLst>
      <p:ext uri="{BB962C8B-B14F-4D97-AF65-F5344CB8AC3E}">
        <p14:creationId xmlns:p14="http://schemas.microsoft.com/office/powerpoint/2010/main" val="217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EFEC2-567D-9E4C-A3F4-CE0A5027CAB7}"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E3FF-815A-3049-B8E6-4C56555DEC57}" type="slidenum">
              <a:rPr lang="en-US" smtClean="0"/>
              <a:t>‹#›</a:t>
            </a:fld>
            <a:endParaRPr lang="en-US"/>
          </a:p>
        </p:txBody>
      </p:sp>
    </p:spTree>
    <p:extLst>
      <p:ext uri="{BB962C8B-B14F-4D97-AF65-F5344CB8AC3E}">
        <p14:creationId xmlns:p14="http://schemas.microsoft.com/office/powerpoint/2010/main" val="74204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CEFEC2-567D-9E4C-A3F4-CE0A5027CAB7}" type="datetimeFigureOut">
              <a:rPr lang="en-US" smtClean="0"/>
              <a:t>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4E3FF-815A-3049-B8E6-4C56555DEC57}" type="slidenum">
              <a:rPr lang="en-US" smtClean="0"/>
              <a:t>‹#›</a:t>
            </a:fld>
            <a:endParaRPr lang="en-US"/>
          </a:p>
        </p:txBody>
      </p:sp>
    </p:spTree>
    <p:extLst>
      <p:ext uri="{BB962C8B-B14F-4D97-AF65-F5344CB8AC3E}">
        <p14:creationId xmlns:p14="http://schemas.microsoft.com/office/powerpoint/2010/main" val="109576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CEFEC2-567D-9E4C-A3F4-CE0A5027CAB7}" type="datetimeFigureOut">
              <a:rPr lang="en-US" smtClean="0"/>
              <a:t>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E4E3FF-815A-3049-B8E6-4C56555DEC57}" type="slidenum">
              <a:rPr lang="en-US" smtClean="0"/>
              <a:t>‹#›</a:t>
            </a:fld>
            <a:endParaRPr lang="en-US"/>
          </a:p>
        </p:txBody>
      </p:sp>
    </p:spTree>
    <p:extLst>
      <p:ext uri="{BB962C8B-B14F-4D97-AF65-F5344CB8AC3E}">
        <p14:creationId xmlns:p14="http://schemas.microsoft.com/office/powerpoint/2010/main" val="190364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CEFEC2-567D-9E4C-A3F4-CE0A5027CAB7}" type="datetimeFigureOut">
              <a:rPr lang="en-US" smtClean="0"/>
              <a:t>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E4E3FF-815A-3049-B8E6-4C56555DEC57}" type="slidenum">
              <a:rPr lang="en-US" smtClean="0"/>
              <a:t>‹#›</a:t>
            </a:fld>
            <a:endParaRPr lang="en-US"/>
          </a:p>
        </p:txBody>
      </p:sp>
    </p:spTree>
    <p:extLst>
      <p:ext uri="{BB962C8B-B14F-4D97-AF65-F5344CB8AC3E}">
        <p14:creationId xmlns:p14="http://schemas.microsoft.com/office/powerpoint/2010/main" val="136499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EFEC2-567D-9E4C-A3F4-CE0A5027CAB7}" type="datetimeFigureOut">
              <a:rPr lang="en-US" smtClean="0"/>
              <a:t>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E4E3FF-815A-3049-B8E6-4C56555DEC57}" type="slidenum">
              <a:rPr lang="en-US" smtClean="0"/>
              <a:t>‹#›</a:t>
            </a:fld>
            <a:endParaRPr lang="en-US"/>
          </a:p>
        </p:txBody>
      </p:sp>
    </p:spTree>
    <p:extLst>
      <p:ext uri="{BB962C8B-B14F-4D97-AF65-F5344CB8AC3E}">
        <p14:creationId xmlns:p14="http://schemas.microsoft.com/office/powerpoint/2010/main" val="212429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EFEC2-567D-9E4C-A3F4-CE0A5027CAB7}" type="datetimeFigureOut">
              <a:rPr lang="en-US" smtClean="0"/>
              <a:t>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4E3FF-815A-3049-B8E6-4C56555DEC57}" type="slidenum">
              <a:rPr lang="en-US" smtClean="0"/>
              <a:t>‹#›</a:t>
            </a:fld>
            <a:endParaRPr lang="en-US"/>
          </a:p>
        </p:txBody>
      </p:sp>
    </p:spTree>
    <p:extLst>
      <p:ext uri="{BB962C8B-B14F-4D97-AF65-F5344CB8AC3E}">
        <p14:creationId xmlns:p14="http://schemas.microsoft.com/office/powerpoint/2010/main" val="112757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EFEC2-567D-9E4C-A3F4-CE0A5027CAB7}" type="datetimeFigureOut">
              <a:rPr lang="en-US" smtClean="0"/>
              <a:t>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4E3FF-815A-3049-B8E6-4C56555DEC57}" type="slidenum">
              <a:rPr lang="en-US" smtClean="0"/>
              <a:t>‹#›</a:t>
            </a:fld>
            <a:endParaRPr lang="en-US"/>
          </a:p>
        </p:txBody>
      </p:sp>
    </p:spTree>
    <p:extLst>
      <p:ext uri="{BB962C8B-B14F-4D97-AF65-F5344CB8AC3E}">
        <p14:creationId xmlns:p14="http://schemas.microsoft.com/office/powerpoint/2010/main" val="17869882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EFEC2-567D-9E4C-A3F4-CE0A5027CAB7}" type="datetimeFigureOut">
              <a:rPr lang="en-US" smtClean="0"/>
              <a:t>2/7/23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4E3FF-815A-3049-B8E6-4C56555DEC57}" type="slidenum">
              <a:rPr lang="en-US" smtClean="0"/>
              <a:t>‹#›</a:t>
            </a:fld>
            <a:endParaRPr lang="en-US"/>
          </a:p>
        </p:txBody>
      </p:sp>
    </p:spTree>
    <p:extLst>
      <p:ext uri="{BB962C8B-B14F-4D97-AF65-F5344CB8AC3E}">
        <p14:creationId xmlns:p14="http://schemas.microsoft.com/office/powerpoint/2010/main" val="789687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r>
              <a:rPr lang="en-US" altLang="en-US"/>
              <a:t>Lab Exercise: Random Number Guess</a:t>
            </a:r>
          </a:p>
        </p:txBody>
      </p:sp>
      <p:sp>
        <p:nvSpPr>
          <p:cNvPr id="9625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charset="0"/>
              </a:defRPr>
            </a:lvl1pPr>
            <a:lvl2pPr marL="742950" indent="-285750">
              <a:defRPr>
                <a:solidFill>
                  <a:schemeClr val="tx1"/>
                </a:solidFill>
                <a:latin typeface="Courier New" charset="0"/>
              </a:defRPr>
            </a:lvl2pPr>
            <a:lvl3pPr marL="1143000" indent="-228600">
              <a:defRPr>
                <a:solidFill>
                  <a:schemeClr val="tx1"/>
                </a:solidFill>
                <a:latin typeface="Courier New" charset="0"/>
              </a:defRPr>
            </a:lvl3pPr>
            <a:lvl4pPr marL="1600200" indent="-228600">
              <a:defRPr>
                <a:solidFill>
                  <a:schemeClr val="tx1"/>
                </a:solidFill>
                <a:latin typeface="Courier New" charset="0"/>
              </a:defRPr>
            </a:lvl4pPr>
            <a:lvl5pPr marL="2057400" indent="-228600">
              <a:defRPr>
                <a:solidFill>
                  <a:schemeClr val="tx1"/>
                </a:solidFill>
                <a:latin typeface="Courier New" charset="0"/>
              </a:defRPr>
            </a:lvl5pPr>
            <a:lvl6pPr marL="2514600" indent="-228600" eaLnBrk="0" fontAlgn="base" hangingPunct="0">
              <a:spcBef>
                <a:spcPct val="0"/>
              </a:spcBef>
              <a:spcAft>
                <a:spcPct val="0"/>
              </a:spcAft>
              <a:defRPr>
                <a:solidFill>
                  <a:schemeClr val="tx1"/>
                </a:solidFill>
                <a:latin typeface="Courier New" charset="0"/>
              </a:defRPr>
            </a:lvl6pPr>
            <a:lvl7pPr marL="2971800" indent="-228600" eaLnBrk="0" fontAlgn="base" hangingPunct="0">
              <a:spcBef>
                <a:spcPct val="0"/>
              </a:spcBef>
              <a:spcAft>
                <a:spcPct val="0"/>
              </a:spcAft>
              <a:defRPr>
                <a:solidFill>
                  <a:schemeClr val="tx1"/>
                </a:solidFill>
                <a:latin typeface="Courier New" charset="0"/>
              </a:defRPr>
            </a:lvl7pPr>
            <a:lvl8pPr marL="3429000" indent="-228600" eaLnBrk="0" fontAlgn="base" hangingPunct="0">
              <a:spcBef>
                <a:spcPct val="0"/>
              </a:spcBef>
              <a:spcAft>
                <a:spcPct val="0"/>
              </a:spcAft>
              <a:defRPr>
                <a:solidFill>
                  <a:schemeClr val="tx1"/>
                </a:solidFill>
                <a:latin typeface="Courier New" charset="0"/>
              </a:defRPr>
            </a:lvl8pPr>
            <a:lvl9pPr marL="3886200" indent="-228600" eaLnBrk="0" fontAlgn="base" hangingPunct="0">
              <a:spcBef>
                <a:spcPct val="0"/>
              </a:spcBef>
              <a:spcAft>
                <a:spcPct val="0"/>
              </a:spcAft>
              <a:defRPr>
                <a:solidFill>
                  <a:schemeClr val="tx1"/>
                </a:solidFill>
                <a:latin typeface="Courier New" charset="0"/>
              </a:defRPr>
            </a:lvl9pPr>
          </a:lstStyle>
          <a:p>
            <a:fld id="{91C63963-A2F3-5940-BC2C-CEF5A3AE4B65}" type="slidenum">
              <a:rPr lang="en-US" altLang="en-US">
                <a:solidFill>
                  <a:schemeClr val="bg1"/>
                </a:solidFill>
              </a:rPr>
              <a:pPr/>
              <a:t>1</a:t>
            </a:fld>
            <a:endParaRPr lang="en-US" altLang="en-US">
              <a:solidFill>
                <a:schemeClr val="bg1"/>
              </a:solidFill>
            </a:endParaRPr>
          </a:p>
        </p:txBody>
      </p:sp>
      <p:sp>
        <p:nvSpPr>
          <p:cNvPr id="962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urier New" charset="0"/>
              </a:defRPr>
            </a:lvl1pPr>
            <a:lvl2pPr marL="742950" indent="-285750">
              <a:defRPr>
                <a:solidFill>
                  <a:schemeClr val="tx1"/>
                </a:solidFill>
                <a:latin typeface="Courier New" charset="0"/>
              </a:defRPr>
            </a:lvl2pPr>
            <a:lvl3pPr marL="1143000" indent="-228600">
              <a:defRPr>
                <a:solidFill>
                  <a:schemeClr val="tx1"/>
                </a:solidFill>
                <a:latin typeface="Courier New" charset="0"/>
              </a:defRPr>
            </a:lvl3pPr>
            <a:lvl4pPr marL="1600200" indent="-228600">
              <a:defRPr>
                <a:solidFill>
                  <a:schemeClr val="tx1"/>
                </a:solidFill>
                <a:latin typeface="Courier New" charset="0"/>
              </a:defRPr>
            </a:lvl4pPr>
            <a:lvl5pPr marL="2057400" indent="-228600">
              <a:defRPr>
                <a:solidFill>
                  <a:schemeClr val="tx1"/>
                </a:solidFill>
                <a:latin typeface="Courier New" charset="0"/>
              </a:defRPr>
            </a:lvl5pPr>
            <a:lvl6pPr marL="2514600" indent="-228600" eaLnBrk="0" fontAlgn="base" hangingPunct="0">
              <a:spcBef>
                <a:spcPct val="0"/>
              </a:spcBef>
              <a:spcAft>
                <a:spcPct val="0"/>
              </a:spcAft>
              <a:defRPr>
                <a:solidFill>
                  <a:schemeClr val="tx1"/>
                </a:solidFill>
                <a:latin typeface="Courier New" charset="0"/>
              </a:defRPr>
            </a:lvl6pPr>
            <a:lvl7pPr marL="2971800" indent="-228600" eaLnBrk="0" fontAlgn="base" hangingPunct="0">
              <a:spcBef>
                <a:spcPct val="0"/>
              </a:spcBef>
              <a:spcAft>
                <a:spcPct val="0"/>
              </a:spcAft>
              <a:defRPr>
                <a:solidFill>
                  <a:schemeClr val="tx1"/>
                </a:solidFill>
                <a:latin typeface="Courier New" charset="0"/>
              </a:defRPr>
            </a:lvl7pPr>
            <a:lvl8pPr marL="3429000" indent="-228600" eaLnBrk="0" fontAlgn="base" hangingPunct="0">
              <a:spcBef>
                <a:spcPct val="0"/>
              </a:spcBef>
              <a:spcAft>
                <a:spcPct val="0"/>
              </a:spcAft>
              <a:defRPr>
                <a:solidFill>
                  <a:schemeClr val="tx1"/>
                </a:solidFill>
                <a:latin typeface="Courier New" charset="0"/>
              </a:defRPr>
            </a:lvl8pPr>
            <a:lvl9pPr marL="3886200" indent="-228600" eaLnBrk="0" fontAlgn="base" hangingPunct="0">
              <a:spcBef>
                <a:spcPct val="0"/>
              </a:spcBef>
              <a:spcAft>
                <a:spcPct val="0"/>
              </a:spcAft>
              <a:defRPr>
                <a:solidFill>
                  <a:schemeClr val="tx1"/>
                </a:solidFill>
                <a:latin typeface="Courier New" charset="0"/>
              </a:defRPr>
            </a:lvl9pPr>
          </a:lstStyle>
          <a:p>
            <a:r>
              <a:rPr lang="en-US" altLang="en-US">
                <a:solidFill>
                  <a:schemeClr val="bg1"/>
                </a:solidFill>
              </a:rPr>
              <a:t>Computer Programming I</a:t>
            </a:r>
          </a:p>
        </p:txBody>
      </p:sp>
      <p:sp>
        <p:nvSpPr>
          <p:cNvPr id="96260" name="Content Placeholder 5"/>
          <p:cNvSpPr>
            <a:spLocks noGrp="1"/>
          </p:cNvSpPr>
          <p:nvPr>
            <p:ph idx="1"/>
          </p:nvPr>
        </p:nvSpPr>
        <p:spPr/>
        <p:txBody>
          <a:bodyPr/>
          <a:lstStyle/>
          <a:p>
            <a:pPr marL="0" indent="0">
              <a:buNone/>
            </a:pPr>
            <a:r>
              <a:rPr lang="en-US" altLang="en-US" dirty="0" smtClean="0"/>
              <a:t>Use </a:t>
            </a:r>
            <a:r>
              <a:rPr lang="en-US" altLang="en-US" dirty="0" err="1" smtClean="0"/>
              <a:t>randint</a:t>
            </a:r>
            <a:r>
              <a:rPr lang="en-US" altLang="en-US" dirty="0" smtClean="0"/>
              <a:t>( ) function from random module </a:t>
            </a:r>
            <a:r>
              <a:rPr lang="en-US" altLang="en-US" dirty="0"/>
              <a:t>to generate a random number between 1 and </a:t>
            </a:r>
            <a:r>
              <a:rPr lang="en-US" altLang="en-US" dirty="0" smtClean="0"/>
              <a:t>100.  </a:t>
            </a:r>
            <a:r>
              <a:rPr lang="en-US" altLang="en-US" dirty="0"/>
              <a:t>Show the number generated to the user</a:t>
            </a:r>
            <a:r>
              <a:rPr lang="en-US" altLang="en-US" dirty="0" smtClean="0"/>
              <a:t>.</a:t>
            </a:r>
            <a:endParaRPr lang="en-US" altLang="en-US" dirty="0"/>
          </a:p>
        </p:txBody>
      </p:sp>
    </p:spTree>
    <p:extLst>
      <p:ext uri="{BB962C8B-B14F-4D97-AF65-F5344CB8AC3E}">
        <p14:creationId xmlns:p14="http://schemas.microsoft.com/office/powerpoint/2010/main" val="138154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838200" y="204859"/>
            <a:ext cx="10515600" cy="753991"/>
          </a:xfrm>
        </p:spPr>
        <p:txBody>
          <a:bodyPr/>
          <a:lstStyle/>
          <a:p>
            <a:r>
              <a:rPr lang="en-US" altLang="en-US"/>
              <a:t>Lab Exercise 2: Random Game</a:t>
            </a:r>
          </a:p>
        </p:txBody>
      </p:sp>
      <p:sp>
        <p:nvSpPr>
          <p:cNvPr id="97282" name="Content Placeholder 2"/>
          <p:cNvSpPr>
            <a:spLocks noGrp="1"/>
          </p:cNvSpPr>
          <p:nvPr>
            <p:ph idx="1"/>
          </p:nvPr>
        </p:nvSpPr>
        <p:spPr>
          <a:xfrm>
            <a:off x="619835" y="958850"/>
            <a:ext cx="10515600" cy="5762625"/>
          </a:xfrm>
        </p:spPr>
        <p:txBody>
          <a:bodyPr>
            <a:normAutofit/>
          </a:bodyPr>
          <a:lstStyle/>
          <a:p>
            <a:pPr algn="just"/>
            <a:r>
              <a:rPr lang="en-US" altLang="en-US" dirty="0" smtClean="0"/>
              <a:t>Modify and extend </a:t>
            </a:r>
            <a:r>
              <a:rPr lang="en-US" altLang="en-US" dirty="0"/>
              <a:t>your solution of </a:t>
            </a:r>
            <a:r>
              <a:rPr lang="en-US" altLang="en-US" dirty="0" smtClean="0"/>
              <a:t>Lab Exercise </a:t>
            </a:r>
            <a:r>
              <a:rPr lang="en-US" altLang="en-US" dirty="0"/>
              <a:t>1 to allow user to guess the number generated. Your program should keep track of the number of attempts made and a message telling the user whether his guess is more than or less than the number generated. </a:t>
            </a:r>
            <a:r>
              <a:rPr lang="en-US" altLang="en-US" dirty="0" smtClean="0"/>
              <a:t>This process should continue until the user guess the number correctly or the maximum number of attempts is exceeded. A </a:t>
            </a:r>
            <a:r>
              <a:rPr lang="en-US" altLang="en-US" dirty="0"/>
              <a:t>congratulatory message should be printed when the user guesses the number </a:t>
            </a:r>
            <a:r>
              <a:rPr lang="en-US" altLang="en-US" dirty="0" smtClean="0"/>
              <a:t>correctly, or failure message if the user exceeded the number of attempts. For example, if the number generated is 30, and the user guess is 65, and the maximum number attempt allowed is 10, then your program display: </a:t>
            </a:r>
            <a:r>
              <a:rPr lang="en-US" altLang="en-US" b="1" i="1" dirty="0" smtClean="0"/>
              <a:t>Your guess is too big, you have 9 attempts left</a:t>
            </a:r>
            <a:r>
              <a:rPr lang="en-US" altLang="en-US" dirty="0" smtClean="0"/>
              <a:t>. If he entered 20 for the second time, then it will display: </a:t>
            </a:r>
            <a:r>
              <a:rPr lang="en-US" altLang="en-US" b="1" i="1" dirty="0" smtClean="0"/>
              <a:t>Your guess is too low, you have 8 attempts left</a:t>
            </a:r>
            <a:r>
              <a:rPr lang="en-US" altLang="en-US" dirty="0" smtClean="0"/>
              <a:t>. If he entered 30, then it will display: </a:t>
            </a:r>
            <a:r>
              <a:rPr lang="en-US" altLang="en-US" b="1" i="1" dirty="0" smtClean="0"/>
              <a:t>Congratulations! You get it after 3 attempts</a:t>
            </a:r>
            <a:r>
              <a:rPr lang="en-US" altLang="en-US" dirty="0" smtClean="0"/>
              <a:t>.</a:t>
            </a:r>
            <a:endParaRPr lang="en-US" altLang="en-US" dirty="0"/>
          </a:p>
        </p:txBody>
      </p:sp>
      <p:sp>
        <p:nvSpPr>
          <p:cNvPr id="9728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charset="0"/>
              </a:defRPr>
            </a:lvl1pPr>
            <a:lvl2pPr marL="742950" indent="-285750">
              <a:defRPr>
                <a:solidFill>
                  <a:schemeClr val="tx1"/>
                </a:solidFill>
                <a:latin typeface="Courier New" charset="0"/>
              </a:defRPr>
            </a:lvl2pPr>
            <a:lvl3pPr marL="1143000" indent="-228600">
              <a:defRPr>
                <a:solidFill>
                  <a:schemeClr val="tx1"/>
                </a:solidFill>
                <a:latin typeface="Courier New" charset="0"/>
              </a:defRPr>
            </a:lvl3pPr>
            <a:lvl4pPr marL="1600200" indent="-228600">
              <a:defRPr>
                <a:solidFill>
                  <a:schemeClr val="tx1"/>
                </a:solidFill>
                <a:latin typeface="Courier New" charset="0"/>
              </a:defRPr>
            </a:lvl4pPr>
            <a:lvl5pPr marL="2057400" indent="-228600">
              <a:defRPr>
                <a:solidFill>
                  <a:schemeClr val="tx1"/>
                </a:solidFill>
                <a:latin typeface="Courier New" charset="0"/>
              </a:defRPr>
            </a:lvl5pPr>
            <a:lvl6pPr marL="2514600" indent="-228600" eaLnBrk="0" fontAlgn="base" hangingPunct="0">
              <a:spcBef>
                <a:spcPct val="0"/>
              </a:spcBef>
              <a:spcAft>
                <a:spcPct val="0"/>
              </a:spcAft>
              <a:defRPr>
                <a:solidFill>
                  <a:schemeClr val="tx1"/>
                </a:solidFill>
                <a:latin typeface="Courier New" charset="0"/>
              </a:defRPr>
            </a:lvl6pPr>
            <a:lvl7pPr marL="2971800" indent="-228600" eaLnBrk="0" fontAlgn="base" hangingPunct="0">
              <a:spcBef>
                <a:spcPct val="0"/>
              </a:spcBef>
              <a:spcAft>
                <a:spcPct val="0"/>
              </a:spcAft>
              <a:defRPr>
                <a:solidFill>
                  <a:schemeClr val="tx1"/>
                </a:solidFill>
                <a:latin typeface="Courier New" charset="0"/>
              </a:defRPr>
            </a:lvl7pPr>
            <a:lvl8pPr marL="3429000" indent="-228600" eaLnBrk="0" fontAlgn="base" hangingPunct="0">
              <a:spcBef>
                <a:spcPct val="0"/>
              </a:spcBef>
              <a:spcAft>
                <a:spcPct val="0"/>
              </a:spcAft>
              <a:defRPr>
                <a:solidFill>
                  <a:schemeClr val="tx1"/>
                </a:solidFill>
                <a:latin typeface="Courier New" charset="0"/>
              </a:defRPr>
            </a:lvl8pPr>
            <a:lvl9pPr marL="3886200" indent="-228600" eaLnBrk="0" fontAlgn="base" hangingPunct="0">
              <a:spcBef>
                <a:spcPct val="0"/>
              </a:spcBef>
              <a:spcAft>
                <a:spcPct val="0"/>
              </a:spcAft>
              <a:defRPr>
                <a:solidFill>
                  <a:schemeClr val="tx1"/>
                </a:solidFill>
                <a:latin typeface="Courier New" charset="0"/>
              </a:defRPr>
            </a:lvl9pPr>
          </a:lstStyle>
          <a:p>
            <a:fld id="{C464F680-17C9-6346-B738-9E848566EC14}" type="slidenum">
              <a:rPr lang="en-US" altLang="en-US">
                <a:solidFill>
                  <a:schemeClr val="bg1"/>
                </a:solidFill>
              </a:rPr>
              <a:pPr/>
              <a:t>2</a:t>
            </a:fld>
            <a:endParaRPr lang="en-US" altLang="en-US">
              <a:solidFill>
                <a:schemeClr val="bg1"/>
              </a:solidFill>
            </a:endParaRPr>
          </a:p>
        </p:txBody>
      </p:sp>
      <p:sp>
        <p:nvSpPr>
          <p:cNvPr id="972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urier New" charset="0"/>
              </a:defRPr>
            </a:lvl1pPr>
            <a:lvl2pPr marL="742950" indent="-285750">
              <a:defRPr>
                <a:solidFill>
                  <a:schemeClr val="tx1"/>
                </a:solidFill>
                <a:latin typeface="Courier New" charset="0"/>
              </a:defRPr>
            </a:lvl2pPr>
            <a:lvl3pPr marL="1143000" indent="-228600">
              <a:defRPr>
                <a:solidFill>
                  <a:schemeClr val="tx1"/>
                </a:solidFill>
                <a:latin typeface="Courier New" charset="0"/>
              </a:defRPr>
            </a:lvl3pPr>
            <a:lvl4pPr marL="1600200" indent="-228600">
              <a:defRPr>
                <a:solidFill>
                  <a:schemeClr val="tx1"/>
                </a:solidFill>
                <a:latin typeface="Courier New" charset="0"/>
              </a:defRPr>
            </a:lvl4pPr>
            <a:lvl5pPr marL="2057400" indent="-228600">
              <a:defRPr>
                <a:solidFill>
                  <a:schemeClr val="tx1"/>
                </a:solidFill>
                <a:latin typeface="Courier New" charset="0"/>
              </a:defRPr>
            </a:lvl5pPr>
            <a:lvl6pPr marL="2514600" indent="-228600" eaLnBrk="0" fontAlgn="base" hangingPunct="0">
              <a:spcBef>
                <a:spcPct val="0"/>
              </a:spcBef>
              <a:spcAft>
                <a:spcPct val="0"/>
              </a:spcAft>
              <a:defRPr>
                <a:solidFill>
                  <a:schemeClr val="tx1"/>
                </a:solidFill>
                <a:latin typeface="Courier New" charset="0"/>
              </a:defRPr>
            </a:lvl6pPr>
            <a:lvl7pPr marL="2971800" indent="-228600" eaLnBrk="0" fontAlgn="base" hangingPunct="0">
              <a:spcBef>
                <a:spcPct val="0"/>
              </a:spcBef>
              <a:spcAft>
                <a:spcPct val="0"/>
              </a:spcAft>
              <a:defRPr>
                <a:solidFill>
                  <a:schemeClr val="tx1"/>
                </a:solidFill>
                <a:latin typeface="Courier New" charset="0"/>
              </a:defRPr>
            </a:lvl7pPr>
            <a:lvl8pPr marL="3429000" indent="-228600" eaLnBrk="0" fontAlgn="base" hangingPunct="0">
              <a:spcBef>
                <a:spcPct val="0"/>
              </a:spcBef>
              <a:spcAft>
                <a:spcPct val="0"/>
              </a:spcAft>
              <a:defRPr>
                <a:solidFill>
                  <a:schemeClr val="tx1"/>
                </a:solidFill>
                <a:latin typeface="Courier New" charset="0"/>
              </a:defRPr>
            </a:lvl8pPr>
            <a:lvl9pPr marL="3886200" indent="-228600" eaLnBrk="0" fontAlgn="base" hangingPunct="0">
              <a:spcBef>
                <a:spcPct val="0"/>
              </a:spcBef>
              <a:spcAft>
                <a:spcPct val="0"/>
              </a:spcAft>
              <a:defRPr>
                <a:solidFill>
                  <a:schemeClr val="tx1"/>
                </a:solidFill>
                <a:latin typeface="Courier New" charset="0"/>
              </a:defRPr>
            </a:lvl9pPr>
          </a:lstStyle>
          <a:p>
            <a:r>
              <a:rPr lang="en-US" altLang="en-US" dirty="0">
                <a:solidFill>
                  <a:schemeClr val="bg1"/>
                </a:solidFill>
              </a:rPr>
              <a:t>Computer Programming I</a:t>
            </a:r>
          </a:p>
        </p:txBody>
      </p:sp>
    </p:spTree>
    <p:extLst>
      <p:ext uri="{BB962C8B-B14F-4D97-AF65-F5344CB8AC3E}">
        <p14:creationId xmlns:p14="http://schemas.microsoft.com/office/powerpoint/2010/main" val="1011303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3465</TotalTime>
  <Words>228</Words>
  <Application>Microsoft Macintosh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 Light</vt:lpstr>
      <vt:lpstr>Arial</vt:lpstr>
      <vt:lpstr>Calibri</vt:lpstr>
      <vt:lpstr>Courier New</vt:lpstr>
      <vt:lpstr>Office Theme</vt:lpstr>
      <vt:lpstr>Lab Exercise: Random Number Guess</vt:lpstr>
      <vt:lpstr>Lab Exercise 2: Random Game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9</cp:revision>
  <dcterms:created xsi:type="dcterms:W3CDTF">2023-02-07T11:57:08Z</dcterms:created>
  <dcterms:modified xsi:type="dcterms:W3CDTF">2023-02-09T21:42:22Z</dcterms:modified>
</cp:coreProperties>
</file>