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3D48-EC92-5041-9B08-17B85E139EF1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16D9-6C71-7F45-8047-CB532A39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2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called </a:t>
            </a:r>
            <a:r>
              <a:rPr lang="en-US" dirty="0" err="1" smtClean="0"/>
              <a:t>randomGame</a:t>
            </a:r>
            <a:r>
              <a:rPr lang="en-US" dirty="0" smtClean="0"/>
              <a:t> that can contain your code for the last exercise. Save it in a file called </a:t>
            </a:r>
            <a:r>
              <a:rPr lang="en-US" dirty="0" err="1" smtClean="0"/>
              <a:t>myModule.py</a:t>
            </a:r>
            <a:r>
              <a:rPr lang="en-US" dirty="0" smtClean="0"/>
              <a:t>. Build the module and import it from another file called </a:t>
            </a:r>
            <a:r>
              <a:rPr lang="en-US" dirty="0" err="1" smtClean="0"/>
              <a:t>testModule.py</a:t>
            </a:r>
            <a:r>
              <a:rPr lang="en-US" dirty="0" smtClean="0"/>
              <a:t>. Call the </a:t>
            </a:r>
            <a:r>
              <a:rPr lang="en-US" dirty="0" err="1" smtClean="0"/>
              <a:t>randomGame</a:t>
            </a:r>
            <a:r>
              <a:rPr lang="en-US" smtClean="0"/>
              <a:t> function to play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Lab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2023-02-17T01:08:49Z</dcterms:created>
  <dcterms:modified xsi:type="dcterms:W3CDTF">2023-02-17T01:13:27Z</dcterms:modified>
</cp:coreProperties>
</file>