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7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66" r:id="rId21"/>
    <p:sldId id="26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F9FF-6E4B-4ADA-86E9-65E55749383E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E57B-D2EF-4A7D-8F3F-8EE9C3A48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E57B-D2EF-4A7D-8F3F-8EE9C3A488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5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11/10/2021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723584" cy="10081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340768"/>
            <a:ext cx="7795592" cy="5400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Abu Abdallah\Documents\data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7848872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69547"/>
            <a:ext cx="7416824" cy="57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925"/>
            <a:ext cx="8100392" cy="10428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and Non-linear data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/>
          <a:lstStyle/>
          <a:p>
            <a:r>
              <a:rPr lang="en-GB" dirty="0" smtClean="0"/>
              <a:t>Linear – elements form a sequence/ linear list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example- arrays, linked-list, stacks and queues</a:t>
            </a:r>
          </a:p>
          <a:p>
            <a:r>
              <a:rPr lang="en-GB" dirty="0" smtClean="0"/>
              <a:t>non-linear: data/elements not arranged in sequence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example- Trees and graphs</a:t>
            </a:r>
          </a:p>
          <a:p>
            <a:pPr marL="82296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data structure is said to be linear if its elements form any sequence.</a:t>
            </a:r>
          </a:p>
          <a:p>
            <a:r>
              <a:rPr lang="en-GB" dirty="0" smtClean="0"/>
              <a:t>The common examples of linear data structure are 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 Arrays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 Linked lists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 Stack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 Queues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1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71106"/>
            <a:ext cx="8100392" cy="60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8100392" cy="59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66660"/>
            <a:ext cx="8028384" cy="57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0648"/>
            <a:ext cx="7848872" cy="60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Non-Linear Data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structure is mainly used to represent data containing a hierarchical relationship between elements.</a:t>
            </a:r>
          </a:p>
          <a:p>
            <a:r>
              <a:rPr lang="en-GB" dirty="0" smtClean="0"/>
              <a:t>The common examples of non-linear data structure are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-Tree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-Graph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6672"/>
            <a:ext cx="782148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810039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books</a:t>
            </a:r>
            <a:endParaRPr lang="en-GB" dirty="0"/>
          </a:p>
        </p:txBody>
      </p:sp>
      <p:pic>
        <p:nvPicPr>
          <p:cNvPr id="2050" name="Picture 2" descr="C:\Users\Abu Abdallah\Documents\dat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2808312" cy="32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bu Abdallah\Documents\dat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2322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encrypted-tbn1.gstatic.com/images?q=tbn:ANd9GcQPSVgqwikqDLvYyQr-ew7z-FzhyNZwLOxAsO04JJFpT8hAYmbU4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90916"/>
            <a:ext cx="2016224" cy="2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Traversing</a:t>
            </a:r>
          </a:p>
          <a:p>
            <a:r>
              <a:rPr lang="en-GB" dirty="0" smtClean="0"/>
              <a:t>Searching</a:t>
            </a:r>
          </a:p>
          <a:p>
            <a:r>
              <a:rPr lang="en-GB" dirty="0" smtClean="0"/>
              <a:t>Inserting</a:t>
            </a:r>
          </a:p>
          <a:p>
            <a:r>
              <a:rPr lang="en-GB" dirty="0" smtClean="0"/>
              <a:t>Deleting</a:t>
            </a:r>
          </a:p>
          <a:p>
            <a:r>
              <a:rPr lang="en-GB" dirty="0" smtClean="0"/>
              <a:t>Sorting</a:t>
            </a:r>
          </a:p>
          <a:p>
            <a:r>
              <a:rPr lang="en-GB" dirty="0" smtClean="0"/>
              <a:t>merging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8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well defined list of steps for solving a particular problem</a:t>
            </a:r>
          </a:p>
          <a:p>
            <a:r>
              <a:rPr lang="en-GB" dirty="0" smtClean="0"/>
              <a:t>Example: Sorting data in ascending order.</a:t>
            </a:r>
          </a:p>
          <a:p>
            <a:pPr>
              <a:buFontTx/>
              <a:buChar char="-"/>
            </a:pPr>
            <a:r>
              <a:rPr lang="en-GB" dirty="0" smtClean="0"/>
              <a:t>Problem: Sorting</a:t>
            </a:r>
          </a:p>
          <a:p>
            <a:pPr>
              <a:buFontTx/>
              <a:buChar char="-"/>
            </a:pPr>
            <a:r>
              <a:rPr lang="en-GB" dirty="0" smtClean="0"/>
              <a:t>Problem Instance: e.g. </a:t>
            </a:r>
          </a:p>
          <a:p>
            <a:pPr marL="82296" indent="0">
              <a:buNone/>
            </a:pPr>
            <a:r>
              <a:rPr lang="en-GB" dirty="0" smtClean="0"/>
              <a:t>	sorting data (2 3 9 5 6 8)</a:t>
            </a:r>
          </a:p>
          <a:p>
            <a:pPr marL="82296" indent="0">
              <a:buNone/>
            </a:pPr>
            <a:r>
              <a:rPr lang="en-GB" dirty="0" smtClean="0"/>
              <a:t>- Algorithms: Bubble sort, Merge sort, Quick sort, Selection sort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4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Which is the best algorithm for the problem? How do we judge?</a:t>
            </a:r>
          </a:p>
          <a:p>
            <a:r>
              <a:rPr lang="en-GB" dirty="0" smtClean="0"/>
              <a:t>Two criteria are used to judge algorithms: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Time and Space Complexity</a:t>
            </a:r>
          </a:p>
          <a:p>
            <a:r>
              <a:rPr lang="en-GB" dirty="0" smtClean="0"/>
              <a:t>Time Complexity of an algorithm is the amount of CPU time it needs to run to completion.</a:t>
            </a:r>
          </a:p>
          <a:p>
            <a:r>
              <a:rPr lang="en-GB" dirty="0" smtClean="0"/>
              <a:t>Space Complexity of an algorithm is the amount of memory it needs to run to completion.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3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Data-  values or set values</a:t>
            </a:r>
          </a:p>
          <a:p>
            <a:r>
              <a:rPr lang="en-GB" dirty="0" smtClean="0"/>
              <a:t>Data item- single unit of values</a:t>
            </a:r>
          </a:p>
          <a:p>
            <a:pPr lvl="1"/>
            <a:r>
              <a:rPr lang="en-GB" dirty="0" smtClean="0"/>
              <a:t>Group items- data items that can be divided into </a:t>
            </a:r>
            <a:r>
              <a:rPr lang="en-GB" dirty="0" err="1" smtClean="0"/>
              <a:t>subitems</a:t>
            </a:r>
            <a:r>
              <a:rPr lang="en-GB" dirty="0" smtClean="0"/>
              <a:t>.  </a:t>
            </a:r>
            <a:r>
              <a:rPr lang="en-GB" dirty="0" err="1" smtClean="0"/>
              <a:t>E.g</a:t>
            </a:r>
            <a:r>
              <a:rPr lang="en-GB" dirty="0" smtClean="0"/>
              <a:t> Name</a:t>
            </a:r>
          </a:p>
          <a:p>
            <a:pPr lvl="1"/>
            <a:r>
              <a:rPr lang="en-GB" dirty="0" smtClean="0"/>
              <a:t>Elementary items- data items that cannot be divided into </a:t>
            </a:r>
            <a:r>
              <a:rPr lang="en-GB" dirty="0" err="1" smtClean="0"/>
              <a:t>subitems</a:t>
            </a:r>
            <a:r>
              <a:rPr lang="en-GB" dirty="0" smtClean="0"/>
              <a:t>.  </a:t>
            </a:r>
            <a:r>
              <a:rPr lang="en-GB" dirty="0" err="1" smtClean="0"/>
              <a:t>E.g</a:t>
            </a:r>
            <a:r>
              <a:rPr lang="en-GB" dirty="0" smtClean="0"/>
              <a:t> Phone number</a:t>
            </a:r>
            <a:endParaRPr lang="en-GB" dirty="0"/>
          </a:p>
          <a:p>
            <a:pPr marL="585216" indent="-457200"/>
            <a:r>
              <a:rPr lang="en-GB" dirty="0" smtClean="0"/>
              <a:t>Information- Meaningful or processed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0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GB" dirty="0" smtClean="0"/>
              <a:t>Entity- something that has certain attributes/properties which my be </a:t>
            </a:r>
            <a:r>
              <a:rPr lang="en-GB" dirty="0" err="1" smtClean="0"/>
              <a:t>assignned</a:t>
            </a:r>
            <a:r>
              <a:rPr lang="en-GB" dirty="0" smtClean="0"/>
              <a:t> values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Entity set- collection of entities with similar attributes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05863"/>
              </p:ext>
            </p:extLst>
          </p:nvPr>
        </p:nvGraphicFramePr>
        <p:xfrm>
          <a:off x="1331640" y="3356992"/>
          <a:ext cx="6664913" cy="9361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3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Attributes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Sex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Reg. Number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Musa Isa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CST/14/00123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Field- a single elementary unit of information representing an attribute of an entity</a:t>
            </a:r>
          </a:p>
          <a:p>
            <a:r>
              <a:rPr lang="en-GB" dirty="0" smtClean="0"/>
              <a:t>Record- collection of field values of a given entity</a:t>
            </a:r>
          </a:p>
          <a:p>
            <a:r>
              <a:rPr lang="en-GB" dirty="0" smtClean="0"/>
              <a:t>File- collection of records of the entities in a given entity set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4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key- a field that uniquely determines a record in a file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example</a:t>
            </a:r>
          </a:p>
          <a:p>
            <a:pPr marL="82296" indent="0">
              <a:buNone/>
            </a:pPr>
            <a:r>
              <a:rPr lang="en-GB" dirty="0" smtClean="0"/>
              <a:t>Level coordination</a:t>
            </a:r>
          </a:p>
          <a:p>
            <a:pPr marL="82296" indent="0">
              <a:buNone/>
            </a:pPr>
            <a:r>
              <a:rPr lang="en-GB" dirty="0" smtClean="0"/>
              <a:t>Keeps students’ files</a:t>
            </a:r>
          </a:p>
          <a:p>
            <a:pPr marL="82296" indent="0">
              <a:buNone/>
            </a:pPr>
            <a:r>
              <a:rPr lang="en-GB" dirty="0" smtClean="0"/>
              <a:t>Each file contains student’s record</a:t>
            </a:r>
          </a:p>
          <a:p>
            <a:pPr marL="82296" indent="0">
              <a:buNone/>
            </a:pPr>
            <a:r>
              <a:rPr lang="en-GB" dirty="0" smtClean="0"/>
              <a:t>Each record is made up of fields, </a:t>
            </a:r>
            <a:r>
              <a:rPr lang="en-GB" dirty="0" err="1" smtClean="0"/>
              <a:t>e.g</a:t>
            </a:r>
            <a:r>
              <a:rPr lang="en-GB" dirty="0" smtClean="0"/>
              <a:t> name,</a:t>
            </a:r>
          </a:p>
          <a:p>
            <a:pPr marL="82296" indent="0">
              <a:buNone/>
            </a:pPr>
            <a:r>
              <a:rPr lang="en-GB" dirty="0" smtClean="0"/>
              <a:t>Records are sorted according to a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2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Fixed-length record: Same data items with same amount of space assigned to each data item</a:t>
            </a:r>
          </a:p>
          <a:p>
            <a:r>
              <a:rPr lang="en-GB" dirty="0" smtClean="0"/>
              <a:t>Variable-length record: different data and length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example</a:t>
            </a:r>
          </a:p>
          <a:p>
            <a:pPr marL="82296" indent="0">
              <a:buNone/>
            </a:pPr>
            <a:r>
              <a:rPr lang="en-GB" dirty="0" smtClean="0"/>
              <a:t>Students’ course registration</a:t>
            </a:r>
          </a:p>
          <a:p>
            <a:pPr marL="82296" indent="0">
              <a:buNone/>
            </a:pPr>
            <a:r>
              <a:rPr lang="en-GB" dirty="0" smtClean="0"/>
              <a:t>Fresh and returning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1143000"/>
          </a:xfrm>
        </p:spPr>
        <p:txBody>
          <a:bodyPr/>
          <a:lstStyle/>
          <a:p>
            <a:r>
              <a:rPr lang="en-GB" dirty="0" smtClean="0"/>
              <a:t>Data structures?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5410200"/>
          </a:xfrm>
        </p:spPr>
        <p:txBody>
          <a:bodyPr/>
          <a:lstStyle/>
          <a:p>
            <a:r>
              <a:rPr lang="en-GB" dirty="0" smtClean="0"/>
              <a:t>Logical and mathematical model of a particular organization of data</a:t>
            </a:r>
          </a:p>
          <a:p>
            <a:r>
              <a:rPr lang="en-GB" dirty="0"/>
              <a:t>Data Structure is a way of collecting and organising data in such a way that we can perform operations on these data in an effective </a:t>
            </a:r>
            <a:r>
              <a:rPr lang="en-GB" dirty="0" smtClean="0"/>
              <a:t>way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 data structures- Basic data types such as integer, real, character, and </a:t>
            </a:r>
            <a:r>
              <a:rPr lang="en-GB" dirty="0" err="1" smtClean="0"/>
              <a:t>boolean</a:t>
            </a:r>
            <a:endParaRPr lang="en-GB" dirty="0" smtClean="0"/>
          </a:p>
          <a:p>
            <a:r>
              <a:rPr lang="en-GB" dirty="0" smtClean="0"/>
              <a:t>Non-primitive data structures: Complex data structures used to store large and connected data. Examples include Linked list, stacks, queues, trees and graphs.</a:t>
            </a:r>
          </a:p>
        </p:txBody>
      </p:sp>
    </p:spTree>
    <p:extLst>
      <p:ext uri="{BB962C8B-B14F-4D97-AF65-F5344CB8AC3E}">
        <p14:creationId xmlns:p14="http://schemas.microsoft.com/office/powerpoint/2010/main" val="17917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24760</TotalTime>
  <Words>433</Words>
  <Application>Microsoft Office PowerPoint</Application>
  <PresentationFormat>On-screen Show (4:3)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Related books</vt:lpstr>
      <vt:lpstr>Introduction</vt:lpstr>
      <vt:lpstr>Cont…</vt:lpstr>
      <vt:lpstr>Cont…</vt:lpstr>
      <vt:lpstr>Cont…</vt:lpstr>
      <vt:lpstr>Cont…</vt:lpstr>
      <vt:lpstr>Data structures?</vt:lpstr>
      <vt:lpstr>Classification of Data structures</vt:lpstr>
      <vt:lpstr>PowerPoint Presentation</vt:lpstr>
      <vt:lpstr>Linear and Non-linear data structure</vt:lpstr>
      <vt:lpstr>Linear Data Structure</vt:lpstr>
      <vt:lpstr>PowerPoint Presentation</vt:lpstr>
      <vt:lpstr>PowerPoint Presentation</vt:lpstr>
      <vt:lpstr>PowerPoint Presentation</vt:lpstr>
      <vt:lpstr>PowerPoint Presentation</vt:lpstr>
      <vt:lpstr>Non-Linear Data Structure</vt:lpstr>
      <vt:lpstr>PowerPoint Presentation</vt:lpstr>
      <vt:lpstr>PowerPoint Presentation</vt:lpstr>
      <vt:lpstr>Data structures operations</vt:lpstr>
      <vt:lpstr>Algorithms</vt:lpstr>
      <vt:lpstr>Algorithms 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Abdallah</dc:creator>
  <cp:lastModifiedBy>Windows User</cp:lastModifiedBy>
  <cp:revision>17</cp:revision>
  <dcterms:created xsi:type="dcterms:W3CDTF">2016-03-09T08:56:41Z</dcterms:created>
  <dcterms:modified xsi:type="dcterms:W3CDTF">2021-11-10T02:54:41Z</dcterms:modified>
</cp:coreProperties>
</file>