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6"/>
  </p:notesMasterIdLst>
  <p:sldIdLst>
    <p:sldId id="257" r:id="rId2"/>
    <p:sldId id="262" r:id="rId3"/>
    <p:sldId id="258" r:id="rId4"/>
    <p:sldId id="259" r:id="rId5"/>
    <p:sldId id="260" r:id="rId6"/>
    <p:sldId id="263" r:id="rId7"/>
    <p:sldId id="265" r:id="rId8"/>
    <p:sldId id="267" r:id="rId9"/>
    <p:sldId id="283" r:id="rId10"/>
    <p:sldId id="270" r:id="rId11"/>
    <p:sldId id="292" r:id="rId12"/>
    <p:sldId id="293" r:id="rId13"/>
    <p:sldId id="284" r:id="rId14"/>
    <p:sldId id="282" r:id="rId15"/>
    <p:sldId id="294" r:id="rId16"/>
    <p:sldId id="295" r:id="rId17"/>
    <p:sldId id="308" r:id="rId18"/>
    <p:sldId id="289" r:id="rId19"/>
    <p:sldId id="309" r:id="rId20"/>
    <p:sldId id="290" r:id="rId21"/>
    <p:sldId id="310" r:id="rId22"/>
    <p:sldId id="311" r:id="rId23"/>
    <p:sldId id="312" r:id="rId24"/>
    <p:sldId id="296" r:id="rId25"/>
    <p:sldId id="299" r:id="rId26"/>
    <p:sldId id="297" r:id="rId27"/>
    <p:sldId id="298" r:id="rId28"/>
    <p:sldId id="300" r:id="rId29"/>
    <p:sldId id="301" r:id="rId30"/>
    <p:sldId id="302" r:id="rId31"/>
    <p:sldId id="313" r:id="rId32"/>
    <p:sldId id="303" r:id="rId33"/>
    <p:sldId id="304" r:id="rId34"/>
    <p:sldId id="27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72418-E012-433C-A719-DAA60E33736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NG"/>
        </a:p>
      </dgm:t>
    </dgm:pt>
    <dgm:pt modelId="{68775233-41CA-4A96-A31B-DD9AAB6E7688}">
      <dgm:prSet custT="1"/>
      <dgm:spPr/>
      <dgm:t>
        <a:bodyPr/>
        <a:lstStyle/>
        <a:p>
          <a:r>
            <a:rPr lang="en-US" sz="1400" b="1" dirty="0"/>
            <a:t>Management information system</a:t>
          </a:r>
          <a:r>
            <a:rPr lang="en-US" sz="1400" dirty="0"/>
            <a:t> (MIS)</a:t>
          </a:r>
          <a:endParaRPr lang="en-NG" sz="1400" dirty="0"/>
        </a:p>
      </dgm:t>
    </dgm:pt>
    <dgm:pt modelId="{236B0A7F-5765-49AB-8EFC-6A783DFA7F93}" type="parTrans" cxnId="{66A1DD9D-8FBB-4B66-A8E4-DF5347ECDF90}">
      <dgm:prSet/>
      <dgm:spPr/>
      <dgm:t>
        <a:bodyPr/>
        <a:lstStyle/>
        <a:p>
          <a:endParaRPr lang="en-NG" sz="1400"/>
        </a:p>
      </dgm:t>
    </dgm:pt>
    <dgm:pt modelId="{2D89475A-6426-4603-9961-6E704B46ABC8}" type="sibTrans" cxnId="{66A1DD9D-8FBB-4B66-A8E4-DF5347ECDF90}">
      <dgm:prSet/>
      <dgm:spPr/>
      <dgm:t>
        <a:bodyPr/>
        <a:lstStyle/>
        <a:p>
          <a:endParaRPr lang="en-NG" sz="1400"/>
        </a:p>
      </dgm:t>
    </dgm:pt>
    <dgm:pt modelId="{7EB5286D-0360-4FA3-B81D-E624C07BBBAD}">
      <dgm:prSet custT="1"/>
      <dgm:spPr/>
      <dgm:t>
        <a:bodyPr/>
        <a:lstStyle/>
        <a:p>
          <a:r>
            <a:rPr lang="en-US" sz="1400" b="1" dirty="0"/>
            <a:t>Transaction processing system</a:t>
          </a:r>
          <a:r>
            <a:rPr lang="en-US" sz="1400" dirty="0"/>
            <a:t> (TPS)</a:t>
          </a:r>
          <a:endParaRPr lang="en-NG" sz="1400" dirty="0"/>
        </a:p>
      </dgm:t>
    </dgm:pt>
    <dgm:pt modelId="{ED28404B-EB58-42A0-8013-30A474ACB545}" type="parTrans" cxnId="{3C013EE3-8017-4DE3-8D37-1878978EE4FA}">
      <dgm:prSet/>
      <dgm:spPr/>
      <dgm:t>
        <a:bodyPr/>
        <a:lstStyle/>
        <a:p>
          <a:endParaRPr lang="en-NG" sz="1400"/>
        </a:p>
      </dgm:t>
    </dgm:pt>
    <dgm:pt modelId="{2A319ACE-CD9D-47DC-A748-60EFA111E6FF}" type="sibTrans" cxnId="{3C013EE3-8017-4DE3-8D37-1878978EE4FA}">
      <dgm:prSet/>
      <dgm:spPr/>
      <dgm:t>
        <a:bodyPr/>
        <a:lstStyle/>
        <a:p>
          <a:endParaRPr lang="en-NG" sz="1400"/>
        </a:p>
      </dgm:t>
    </dgm:pt>
    <dgm:pt modelId="{BD9D2E24-E0B0-4F00-9D4C-9E54E31F7EC9}">
      <dgm:prSet custT="1"/>
      <dgm:spPr/>
      <dgm:t>
        <a:bodyPr/>
        <a:lstStyle/>
        <a:p>
          <a:r>
            <a:rPr lang="en-US" sz="1400" b="1" dirty="0"/>
            <a:t>Office automation system</a:t>
          </a:r>
          <a:endParaRPr lang="en-NG" sz="1400" dirty="0"/>
        </a:p>
      </dgm:t>
    </dgm:pt>
    <dgm:pt modelId="{524EFBC7-E161-426A-B1C2-CA637E9167A5}" type="parTrans" cxnId="{686BDCA5-BFF2-4529-99D0-87502768AC80}">
      <dgm:prSet/>
      <dgm:spPr/>
      <dgm:t>
        <a:bodyPr/>
        <a:lstStyle/>
        <a:p>
          <a:endParaRPr lang="en-NG" sz="1400"/>
        </a:p>
      </dgm:t>
    </dgm:pt>
    <dgm:pt modelId="{88FAAD1A-90E0-4015-B2AD-15663BFA486B}" type="sibTrans" cxnId="{686BDCA5-BFF2-4529-99D0-87502768AC80}">
      <dgm:prSet/>
      <dgm:spPr/>
      <dgm:t>
        <a:bodyPr/>
        <a:lstStyle/>
        <a:p>
          <a:endParaRPr lang="en-NG" sz="1400"/>
        </a:p>
      </dgm:t>
    </dgm:pt>
    <dgm:pt modelId="{458FA4D1-992B-4D14-BE20-33CEF3E0C8A2}">
      <dgm:prSet custT="1"/>
      <dgm:spPr/>
      <dgm:t>
        <a:bodyPr/>
        <a:lstStyle/>
        <a:p>
          <a:r>
            <a:rPr lang="en-US" sz="1400" b="1" dirty="0"/>
            <a:t>Decision support system</a:t>
          </a:r>
          <a:r>
            <a:rPr lang="en-US" sz="1400" dirty="0"/>
            <a:t> (DSS) </a:t>
          </a:r>
          <a:endParaRPr lang="en-NG" sz="1400" dirty="0"/>
        </a:p>
      </dgm:t>
    </dgm:pt>
    <dgm:pt modelId="{EF962274-320E-4141-89D3-7F75D1EE237A}" type="parTrans" cxnId="{A06784B6-84CD-42C2-A934-A2B98AD04A46}">
      <dgm:prSet/>
      <dgm:spPr/>
      <dgm:t>
        <a:bodyPr/>
        <a:lstStyle/>
        <a:p>
          <a:endParaRPr lang="en-NG" sz="1400"/>
        </a:p>
      </dgm:t>
    </dgm:pt>
    <dgm:pt modelId="{D340300D-6F27-4BEF-88F6-D05EA0D03072}" type="sibTrans" cxnId="{A06784B6-84CD-42C2-A934-A2B98AD04A46}">
      <dgm:prSet/>
      <dgm:spPr/>
      <dgm:t>
        <a:bodyPr/>
        <a:lstStyle/>
        <a:p>
          <a:endParaRPr lang="en-NG" sz="1400"/>
        </a:p>
      </dgm:t>
    </dgm:pt>
    <dgm:pt modelId="{BCC65048-ED8B-41EE-B7D5-000332172A08}">
      <dgm:prSet custT="1"/>
      <dgm:spPr/>
      <dgm:t>
        <a:bodyPr/>
        <a:lstStyle/>
        <a:p>
          <a:r>
            <a:rPr lang="en-US" sz="1400" b="1" dirty="0"/>
            <a:t>Expert system</a:t>
          </a:r>
          <a:endParaRPr lang="en-NG" sz="1400" dirty="0"/>
        </a:p>
      </dgm:t>
    </dgm:pt>
    <dgm:pt modelId="{7E0FE7F2-4FF8-401E-A6F4-06D2F318E11C}" type="parTrans" cxnId="{FBC354DA-42F9-4BDC-8ADE-530A10B80C8C}">
      <dgm:prSet/>
      <dgm:spPr/>
      <dgm:t>
        <a:bodyPr/>
        <a:lstStyle/>
        <a:p>
          <a:endParaRPr lang="en-NG" sz="1400"/>
        </a:p>
      </dgm:t>
    </dgm:pt>
    <dgm:pt modelId="{3A8F313B-E718-4B55-BD2F-3BDAFD270C6B}" type="sibTrans" cxnId="{FBC354DA-42F9-4BDC-8ADE-530A10B80C8C}">
      <dgm:prSet/>
      <dgm:spPr/>
      <dgm:t>
        <a:bodyPr/>
        <a:lstStyle/>
        <a:p>
          <a:endParaRPr lang="en-NG" sz="1400"/>
        </a:p>
      </dgm:t>
    </dgm:pt>
    <dgm:pt modelId="{83200B61-1CE8-447D-AD74-003E58EE491A}" type="pres">
      <dgm:prSet presAssocID="{14672418-E012-433C-A719-DAA60E3373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537EE61-DF14-414E-9B1C-C881A98A2466}" type="pres">
      <dgm:prSet presAssocID="{68775233-41CA-4A96-A31B-DD9AAB6E7688}" presName="hierRoot1" presStyleCnt="0">
        <dgm:presLayoutVars>
          <dgm:hierBranch val="init"/>
        </dgm:presLayoutVars>
      </dgm:prSet>
      <dgm:spPr/>
    </dgm:pt>
    <dgm:pt modelId="{EC85C61D-AF9E-4FCE-953F-2940977168E5}" type="pres">
      <dgm:prSet presAssocID="{68775233-41CA-4A96-A31B-DD9AAB6E7688}" presName="rootComposite1" presStyleCnt="0"/>
      <dgm:spPr/>
    </dgm:pt>
    <dgm:pt modelId="{ECF9CFB6-8B2B-45A6-BB77-1EB8C31D838D}" type="pres">
      <dgm:prSet presAssocID="{68775233-41CA-4A96-A31B-DD9AAB6E7688}" presName="rootText1" presStyleLbl="node0" presStyleIdx="0" presStyleCnt="5">
        <dgm:presLayoutVars>
          <dgm:chPref val="3"/>
        </dgm:presLayoutVars>
      </dgm:prSet>
      <dgm:spPr/>
    </dgm:pt>
    <dgm:pt modelId="{6C476969-2D38-4C00-9791-5EAE94047FA4}" type="pres">
      <dgm:prSet presAssocID="{68775233-41CA-4A96-A31B-DD9AAB6E7688}" presName="rootConnector1" presStyleLbl="node1" presStyleIdx="0" presStyleCnt="0"/>
      <dgm:spPr/>
    </dgm:pt>
    <dgm:pt modelId="{B99688BF-932C-4A63-8FEF-05053B74EE39}" type="pres">
      <dgm:prSet presAssocID="{68775233-41CA-4A96-A31B-DD9AAB6E7688}" presName="hierChild2" presStyleCnt="0"/>
      <dgm:spPr/>
    </dgm:pt>
    <dgm:pt modelId="{F2C3D12F-744C-4462-81EA-06492FE636BD}" type="pres">
      <dgm:prSet presAssocID="{68775233-41CA-4A96-A31B-DD9AAB6E7688}" presName="hierChild3" presStyleCnt="0"/>
      <dgm:spPr/>
    </dgm:pt>
    <dgm:pt modelId="{2600A9A4-E5ED-4D8A-BA79-92538C0CB1EE}" type="pres">
      <dgm:prSet presAssocID="{7EB5286D-0360-4FA3-B81D-E624C07BBBAD}" presName="hierRoot1" presStyleCnt="0">
        <dgm:presLayoutVars>
          <dgm:hierBranch val="init"/>
        </dgm:presLayoutVars>
      </dgm:prSet>
      <dgm:spPr/>
    </dgm:pt>
    <dgm:pt modelId="{FBBA758D-6F50-458B-9657-C33D3FA97274}" type="pres">
      <dgm:prSet presAssocID="{7EB5286D-0360-4FA3-B81D-E624C07BBBAD}" presName="rootComposite1" presStyleCnt="0"/>
      <dgm:spPr/>
    </dgm:pt>
    <dgm:pt modelId="{1DC31ADC-AADB-44CC-8774-19A4246EF038}" type="pres">
      <dgm:prSet presAssocID="{7EB5286D-0360-4FA3-B81D-E624C07BBBAD}" presName="rootText1" presStyleLbl="node0" presStyleIdx="1" presStyleCnt="5">
        <dgm:presLayoutVars>
          <dgm:chPref val="3"/>
        </dgm:presLayoutVars>
      </dgm:prSet>
      <dgm:spPr/>
    </dgm:pt>
    <dgm:pt modelId="{1384C37B-E04A-4B1C-BF0E-A70499AD6C25}" type="pres">
      <dgm:prSet presAssocID="{7EB5286D-0360-4FA3-B81D-E624C07BBBAD}" presName="rootConnector1" presStyleLbl="node1" presStyleIdx="0" presStyleCnt="0"/>
      <dgm:spPr/>
    </dgm:pt>
    <dgm:pt modelId="{FB0BAE7F-2079-4CF9-97AF-08D347F38707}" type="pres">
      <dgm:prSet presAssocID="{7EB5286D-0360-4FA3-B81D-E624C07BBBAD}" presName="hierChild2" presStyleCnt="0"/>
      <dgm:spPr/>
    </dgm:pt>
    <dgm:pt modelId="{B43C888D-54FD-41F0-A06E-F2B21DD55E7A}" type="pres">
      <dgm:prSet presAssocID="{7EB5286D-0360-4FA3-B81D-E624C07BBBAD}" presName="hierChild3" presStyleCnt="0"/>
      <dgm:spPr/>
    </dgm:pt>
    <dgm:pt modelId="{D10B4A54-73B8-4D87-B0F9-1AAB1CE4E9F2}" type="pres">
      <dgm:prSet presAssocID="{BD9D2E24-E0B0-4F00-9D4C-9E54E31F7EC9}" presName="hierRoot1" presStyleCnt="0">
        <dgm:presLayoutVars>
          <dgm:hierBranch val="init"/>
        </dgm:presLayoutVars>
      </dgm:prSet>
      <dgm:spPr/>
    </dgm:pt>
    <dgm:pt modelId="{04ABC8C7-D687-41F7-AF47-6A947625B449}" type="pres">
      <dgm:prSet presAssocID="{BD9D2E24-E0B0-4F00-9D4C-9E54E31F7EC9}" presName="rootComposite1" presStyleCnt="0"/>
      <dgm:spPr/>
    </dgm:pt>
    <dgm:pt modelId="{FD179138-0372-4379-B5EE-8CFDCB6DE489}" type="pres">
      <dgm:prSet presAssocID="{BD9D2E24-E0B0-4F00-9D4C-9E54E31F7EC9}" presName="rootText1" presStyleLbl="node0" presStyleIdx="2" presStyleCnt="5">
        <dgm:presLayoutVars>
          <dgm:chPref val="3"/>
        </dgm:presLayoutVars>
      </dgm:prSet>
      <dgm:spPr/>
    </dgm:pt>
    <dgm:pt modelId="{BF265F3D-BDA2-41FE-BD55-3DBEA8CFB6B3}" type="pres">
      <dgm:prSet presAssocID="{BD9D2E24-E0B0-4F00-9D4C-9E54E31F7EC9}" presName="rootConnector1" presStyleLbl="node1" presStyleIdx="0" presStyleCnt="0"/>
      <dgm:spPr/>
    </dgm:pt>
    <dgm:pt modelId="{01807603-2024-4417-890C-164F77DBAA16}" type="pres">
      <dgm:prSet presAssocID="{BD9D2E24-E0B0-4F00-9D4C-9E54E31F7EC9}" presName="hierChild2" presStyleCnt="0"/>
      <dgm:spPr/>
    </dgm:pt>
    <dgm:pt modelId="{631A5FDC-88FB-448A-9C64-90C67F4A74A2}" type="pres">
      <dgm:prSet presAssocID="{BD9D2E24-E0B0-4F00-9D4C-9E54E31F7EC9}" presName="hierChild3" presStyleCnt="0"/>
      <dgm:spPr/>
    </dgm:pt>
    <dgm:pt modelId="{25B687EE-96CB-44BC-94E9-E0C1F0166F87}" type="pres">
      <dgm:prSet presAssocID="{458FA4D1-992B-4D14-BE20-33CEF3E0C8A2}" presName="hierRoot1" presStyleCnt="0">
        <dgm:presLayoutVars>
          <dgm:hierBranch val="init"/>
        </dgm:presLayoutVars>
      </dgm:prSet>
      <dgm:spPr/>
    </dgm:pt>
    <dgm:pt modelId="{8345A136-81B3-492B-99EE-153CE00A7103}" type="pres">
      <dgm:prSet presAssocID="{458FA4D1-992B-4D14-BE20-33CEF3E0C8A2}" presName="rootComposite1" presStyleCnt="0"/>
      <dgm:spPr/>
    </dgm:pt>
    <dgm:pt modelId="{66A65D3B-D0BE-44F8-ACCF-785B75050746}" type="pres">
      <dgm:prSet presAssocID="{458FA4D1-992B-4D14-BE20-33CEF3E0C8A2}" presName="rootText1" presStyleLbl="node0" presStyleIdx="3" presStyleCnt="5">
        <dgm:presLayoutVars>
          <dgm:chPref val="3"/>
        </dgm:presLayoutVars>
      </dgm:prSet>
      <dgm:spPr/>
    </dgm:pt>
    <dgm:pt modelId="{096F7F64-89DB-4BC7-8473-2401A9F5AF5A}" type="pres">
      <dgm:prSet presAssocID="{458FA4D1-992B-4D14-BE20-33CEF3E0C8A2}" presName="rootConnector1" presStyleLbl="node1" presStyleIdx="0" presStyleCnt="0"/>
      <dgm:spPr/>
    </dgm:pt>
    <dgm:pt modelId="{5221BF0D-3AEF-4D50-8774-E1D4E0CD5241}" type="pres">
      <dgm:prSet presAssocID="{458FA4D1-992B-4D14-BE20-33CEF3E0C8A2}" presName="hierChild2" presStyleCnt="0"/>
      <dgm:spPr/>
    </dgm:pt>
    <dgm:pt modelId="{12E93719-B49A-460F-A7B0-61EE72CA4E19}" type="pres">
      <dgm:prSet presAssocID="{458FA4D1-992B-4D14-BE20-33CEF3E0C8A2}" presName="hierChild3" presStyleCnt="0"/>
      <dgm:spPr/>
    </dgm:pt>
    <dgm:pt modelId="{6FE96AD8-C44E-4209-97B9-652C395FF979}" type="pres">
      <dgm:prSet presAssocID="{BCC65048-ED8B-41EE-B7D5-000332172A08}" presName="hierRoot1" presStyleCnt="0">
        <dgm:presLayoutVars>
          <dgm:hierBranch val="init"/>
        </dgm:presLayoutVars>
      </dgm:prSet>
      <dgm:spPr/>
    </dgm:pt>
    <dgm:pt modelId="{F4F6858E-29A1-484D-A0C6-1809A5089F6E}" type="pres">
      <dgm:prSet presAssocID="{BCC65048-ED8B-41EE-B7D5-000332172A08}" presName="rootComposite1" presStyleCnt="0"/>
      <dgm:spPr/>
    </dgm:pt>
    <dgm:pt modelId="{C6990610-142C-4BED-9519-D58C1F93C9D4}" type="pres">
      <dgm:prSet presAssocID="{BCC65048-ED8B-41EE-B7D5-000332172A08}" presName="rootText1" presStyleLbl="node0" presStyleIdx="4" presStyleCnt="5">
        <dgm:presLayoutVars>
          <dgm:chPref val="3"/>
        </dgm:presLayoutVars>
      </dgm:prSet>
      <dgm:spPr/>
    </dgm:pt>
    <dgm:pt modelId="{05F752FE-B83F-4CA2-9741-91E3FE9731FF}" type="pres">
      <dgm:prSet presAssocID="{BCC65048-ED8B-41EE-B7D5-000332172A08}" presName="rootConnector1" presStyleLbl="node1" presStyleIdx="0" presStyleCnt="0"/>
      <dgm:spPr/>
    </dgm:pt>
    <dgm:pt modelId="{CEDB7A77-3B80-43E7-8B85-B112BD160FF1}" type="pres">
      <dgm:prSet presAssocID="{BCC65048-ED8B-41EE-B7D5-000332172A08}" presName="hierChild2" presStyleCnt="0"/>
      <dgm:spPr/>
    </dgm:pt>
    <dgm:pt modelId="{CDE4A693-4570-41D8-8856-A34FC3EAE55A}" type="pres">
      <dgm:prSet presAssocID="{BCC65048-ED8B-41EE-B7D5-000332172A08}" presName="hierChild3" presStyleCnt="0"/>
      <dgm:spPr/>
    </dgm:pt>
  </dgm:ptLst>
  <dgm:cxnLst>
    <dgm:cxn modelId="{B7BC340C-0CEA-4738-A988-1881472B6658}" type="presOf" srcId="{14672418-E012-433C-A719-DAA60E337368}" destId="{83200B61-1CE8-447D-AD74-003E58EE491A}" srcOrd="0" destOrd="0" presId="urn:microsoft.com/office/officeart/2005/8/layout/orgChart1"/>
    <dgm:cxn modelId="{030C4C17-9D0C-4464-9A23-E6FE10F9934B}" type="presOf" srcId="{458FA4D1-992B-4D14-BE20-33CEF3E0C8A2}" destId="{096F7F64-89DB-4BC7-8473-2401A9F5AF5A}" srcOrd="1" destOrd="0" presId="urn:microsoft.com/office/officeart/2005/8/layout/orgChart1"/>
    <dgm:cxn modelId="{065DE626-1F29-4214-B2D1-93FF11F83FCB}" type="presOf" srcId="{BCC65048-ED8B-41EE-B7D5-000332172A08}" destId="{C6990610-142C-4BED-9519-D58C1F93C9D4}" srcOrd="0" destOrd="0" presId="urn:microsoft.com/office/officeart/2005/8/layout/orgChart1"/>
    <dgm:cxn modelId="{18F6783A-C5AB-44D7-855C-8763ABCCFE66}" type="presOf" srcId="{BD9D2E24-E0B0-4F00-9D4C-9E54E31F7EC9}" destId="{BF265F3D-BDA2-41FE-BD55-3DBEA8CFB6B3}" srcOrd="1" destOrd="0" presId="urn:microsoft.com/office/officeart/2005/8/layout/orgChart1"/>
    <dgm:cxn modelId="{6C58EC6C-6BC0-4388-B93F-A7FBE74FE0DC}" type="presOf" srcId="{BD9D2E24-E0B0-4F00-9D4C-9E54E31F7EC9}" destId="{FD179138-0372-4379-B5EE-8CFDCB6DE489}" srcOrd="0" destOrd="0" presId="urn:microsoft.com/office/officeart/2005/8/layout/orgChart1"/>
    <dgm:cxn modelId="{715F579D-BB71-4720-8C72-515DAA4CA128}" type="presOf" srcId="{BCC65048-ED8B-41EE-B7D5-000332172A08}" destId="{05F752FE-B83F-4CA2-9741-91E3FE9731FF}" srcOrd="1" destOrd="0" presId="urn:microsoft.com/office/officeart/2005/8/layout/orgChart1"/>
    <dgm:cxn modelId="{B359A39D-5791-41BA-ACD3-044E1BB3D4CF}" type="presOf" srcId="{68775233-41CA-4A96-A31B-DD9AAB6E7688}" destId="{ECF9CFB6-8B2B-45A6-BB77-1EB8C31D838D}" srcOrd="0" destOrd="0" presId="urn:microsoft.com/office/officeart/2005/8/layout/orgChart1"/>
    <dgm:cxn modelId="{66A1DD9D-8FBB-4B66-A8E4-DF5347ECDF90}" srcId="{14672418-E012-433C-A719-DAA60E337368}" destId="{68775233-41CA-4A96-A31B-DD9AAB6E7688}" srcOrd="0" destOrd="0" parTransId="{236B0A7F-5765-49AB-8EFC-6A783DFA7F93}" sibTransId="{2D89475A-6426-4603-9961-6E704B46ABC8}"/>
    <dgm:cxn modelId="{A61676A3-174F-4B58-A3C0-76AE5CCF60AA}" type="presOf" srcId="{7EB5286D-0360-4FA3-B81D-E624C07BBBAD}" destId="{1DC31ADC-AADB-44CC-8774-19A4246EF038}" srcOrd="0" destOrd="0" presId="urn:microsoft.com/office/officeart/2005/8/layout/orgChart1"/>
    <dgm:cxn modelId="{686BDCA5-BFF2-4529-99D0-87502768AC80}" srcId="{14672418-E012-433C-A719-DAA60E337368}" destId="{BD9D2E24-E0B0-4F00-9D4C-9E54E31F7EC9}" srcOrd="2" destOrd="0" parTransId="{524EFBC7-E161-426A-B1C2-CA637E9167A5}" sibTransId="{88FAAD1A-90E0-4015-B2AD-15663BFA486B}"/>
    <dgm:cxn modelId="{A06784B6-84CD-42C2-A934-A2B98AD04A46}" srcId="{14672418-E012-433C-A719-DAA60E337368}" destId="{458FA4D1-992B-4D14-BE20-33CEF3E0C8A2}" srcOrd="3" destOrd="0" parTransId="{EF962274-320E-4141-89D3-7F75D1EE237A}" sibTransId="{D340300D-6F27-4BEF-88F6-D05EA0D03072}"/>
    <dgm:cxn modelId="{4F3AD1D1-7197-488A-B07A-25753BB6F576}" type="presOf" srcId="{458FA4D1-992B-4D14-BE20-33CEF3E0C8A2}" destId="{66A65D3B-D0BE-44F8-ACCF-785B75050746}" srcOrd="0" destOrd="0" presId="urn:microsoft.com/office/officeart/2005/8/layout/orgChart1"/>
    <dgm:cxn modelId="{0DE62FD5-B5DB-4CAA-A255-42E1B1F93EB7}" type="presOf" srcId="{68775233-41CA-4A96-A31B-DD9AAB6E7688}" destId="{6C476969-2D38-4C00-9791-5EAE94047FA4}" srcOrd="1" destOrd="0" presId="urn:microsoft.com/office/officeart/2005/8/layout/orgChart1"/>
    <dgm:cxn modelId="{FBC354DA-42F9-4BDC-8ADE-530A10B80C8C}" srcId="{14672418-E012-433C-A719-DAA60E337368}" destId="{BCC65048-ED8B-41EE-B7D5-000332172A08}" srcOrd="4" destOrd="0" parTransId="{7E0FE7F2-4FF8-401E-A6F4-06D2F318E11C}" sibTransId="{3A8F313B-E718-4B55-BD2F-3BDAFD270C6B}"/>
    <dgm:cxn modelId="{3C013EE3-8017-4DE3-8D37-1878978EE4FA}" srcId="{14672418-E012-433C-A719-DAA60E337368}" destId="{7EB5286D-0360-4FA3-B81D-E624C07BBBAD}" srcOrd="1" destOrd="0" parTransId="{ED28404B-EB58-42A0-8013-30A474ACB545}" sibTransId="{2A319ACE-CD9D-47DC-A748-60EFA111E6FF}"/>
    <dgm:cxn modelId="{4F47D6EC-6A7F-462F-9452-C3B362525242}" type="presOf" srcId="{7EB5286D-0360-4FA3-B81D-E624C07BBBAD}" destId="{1384C37B-E04A-4B1C-BF0E-A70499AD6C25}" srcOrd="1" destOrd="0" presId="urn:microsoft.com/office/officeart/2005/8/layout/orgChart1"/>
    <dgm:cxn modelId="{DD0B28B3-3F0F-44AF-8FCF-5ADE64522ECC}" type="presParOf" srcId="{83200B61-1CE8-447D-AD74-003E58EE491A}" destId="{1537EE61-DF14-414E-9B1C-C881A98A2466}" srcOrd="0" destOrd="0" presId="urn:microsoft.com/office/officeart/2005/8/layout/orgChart1"/>
    <dgm:cxn modelId="{02E444EE-A7F9-4D8A-8873-0A25D6C4F52D}" type="presParOf" srcId="{1537EE61-DF14-414E-9B1C-C881A98A2466}" destId="{EC85C61D-AF9E-4FCE-953F-2940977168E5}" srcOrd="0" destOrd="0" presId="urn:microsoft.com/office/officeart/2005/8/layout/orgChart1"/>
    <dgm:cxn modelId="{1B0482E1-ABEA-405B-8C0A-4430391A2B2A}" type="presParOf" srcId="{EC85C61D-AF9E-4FCE-953F-2940977168E5}" destId="{ECF9CFB6-8B2B-45A6-BB77-1EB8C31D838D}" srcOrd="0" destOrd="0" presId="urn:microsoft.com/office/officeart/2005/8/layout/orgChart1"/>
    <dgm:cxn modelId="{12CE8E17-FC47-485B-80EE-E0B8921EE118}" type="presParOf" srcId="{EC85C61D-AF9E-4FCE-953F-2940977168E5}" destId="{6C476969-2D38-4C00-9791-5EAE94047FA4}" srcOrd="1" destOrd="0" presId="urn:microsoft.com/office/officeart/2005/8/layout/orgChart1"/>
    <dgm:cxn modelId="{E41EC914-2BF2-4BB7-AB18-3BF121C1D072}" type="presParOf" srcId="{1537EE61-DF14-414E-9B1C-C881A98A2466}" destId="{B99688BF-932C-4A63-8FEF-05053B74EE39}" srcOrd="1" destOrd="0" presId="urn:microsoft.com/office/officeart/2005/8/layout/orgChart1"/>
    <dgm:cxn modelId="{8828BA89-EF76-4C3A-8C2B-30A791F8DDB4}" type="presParOf" srcId="{1537EE61-DF14-414E-9B1C-C881A98A2466}" destId="{F2C3D12F-744C-4462-81EA-06492FE636BD}" srcOrd="2" destOrd="0" presId="urn:microsoft.com/office/officeart/2005/8/layout/orgChart1"/>
    <dgm:cxn modelId="{CDC69410-CD12-4B15-AB25-0E6370F131EB}" type="presParOf" srcId="{83200B61-1CE8-447D-AD74-003E58EE491A}" destId="{2600A9A4-E5ED-4D8A-BA79-92538C0CB1EE}" srcOrd="1" destOrd="0" presId="urn:microsoft.com/office/officeart/2005/8/layout/orgChart1"/>
    <dgm:cxn modelId="{617CF168-1AE3-45F9-8275-9EAE262F01B2}" type="presParOf" srcId="{2600A9A4-E5ED-4D8A-BA79-92538C0CB1EE}" destId="{FBBA758D-6F50-458B-9657-C33D3FA97274}" srcOrd="0" destOrd="0" presId="urn:microsoft.com/office/officeart/2005/8/layout/orgChart1"/>
    <dgm:cxn modelId="{F5A3C411-E79D-4EFC-9C37-AC109E851B72}" type="presParOf" srcId="{FBBA758D-6F50-458B-9657-C33D3FA97274}" destId="{1DC31ADC-AADB-44CC-8774-19A4246EF038}" srcOrd="0" destOrd="0" presId="urn:microsoft.com/office/officeart/2005/8/layout/orgChart1"/>
    <dgm:cxn modelId="{A4C492D3-2695-42E5-85E4-FD0C0262FA48}" type="presParOf" srcId="{FBBA758D-6F50-458B-9657-C33D3FA97274}" destId="{1384C37B-E04A-4B1C-BF0E-A70499AD6C25}" srcOrd="1" destOrd="0" presId="urn:microsoft.com/office/officeart/2005/8/layout/orgChart1"/>
    <dgm:cxn modelId="{45112E87-6C36-414B-8A2B-29BC8D233003}" type="presParOf" srcId="{2600A9A4-E5ED-4D8A-BA79-92538C0CB1EE}" destId="{FB0BAE7F-2079-4CF9-97AF-08D347F38707}" srcOrd="1" destOrd="0" presId="urn:microsoft.com/office/officeart/2005/8/layout/orgChart1"/>
    <dgm:cxn modelId="{7110A987-BF73-4D43-84B6-3D57C4836F2A}" type="presParOf" srcId="{2600A9A4-E5ED-4D8A-BA79-92538C0CB1EE}" destId="{B43C888D-54FD-41F0-A06E-F2B21DD55E7A}" srcOrd="2" destOrd="0" presId="urn:microsoft.com/office/officeart/2005/8/layout/orgChart1"/>
    <dgm:cxn modelId="{B998E847-4F9D-410B-9083-EB2032736BDD}" type="presParOf" srcId="{83200B61-1CE8-447D-AD74-003E58EE491A}" destId="{D10B4A54-73B8-4D87-B0F9-1AAB1CE4E9F2}" srcOrd="2" destOrd="0" presId="urn:microsoft.com/office/officeart/2005/8/layout/orgChart1"/>
    <dgm:cxn modelId="{EEED5867-1E31-46FD-A60E-22DABB423CBA}" type="presParOf" srcId="{D10B4A54-73B8-4D87-B0F9-1AAB1CE4E9F2}" destId="{04ABC8C7-D687-41F7-AF47-6A947625B449}" srcOrd="0" destOrd="0" presId="urn:microsoft.com/office/officeart/2005/8/layout/orgChart1"/>
    <dgm:cxn modelId="{3D2651C1-6D65-48C7-AA3A-A71BAB9828E7}" type="presParOf" srcId="{04ABC8C7-D687-41F7-AF47-6A947625B449}" destId="{FD179138-0372-4379-B5EE-8CFDCB6DE489}" srcOrd="0" destOrd="0" presId="urn:microsoft.com/office/officeart/2005/8/layout/orgChart1"/>
    <dgm:cxn modelId="{EE9855C3-A561-4900-9B58-B58584E6E3D3}" type="presParOf" srcId="{04ABC8C7-D687-41F7-AF47-6A947625B449}" destId="{BF265F3D-BDA2-41FE-BD55-3DBEA8CFB6B3}" srcOrd="1" destOrd="0" presId="urn:microsoft.com/office/officeart/2005/8/layout/orgChart1"/>
    <dgm:cxn modelId="{B22973C9-DBDE-4C02-96C4-2E5AEE527B04}" type="presParOf" srcId="{D10B4A54-73B8-4D87-B0F9-1AAB1CE4E9F2}" destId="{01807603-2024-4417-890C-164F77DBAA16}" srcOrd="1" destOrd="0" presId="urn:microsoft.com/office/officeart/2005/8/layout/orgChart1"/>
    <dgm:cxn modelId="{9D2781F5-BA79-44D0-9ED7-BB099DFFB64B}" type="presParOf" srcId="{D10B4A54-73B8-4D87-B0F9-1AAB1CE4E9F2}" destId="{631A5FDC-88FB-448A-9C64-90C67F4A74A2}" srcOrd="2" destOrd="0" presId="urn:microsoft.com/office/officeart/2005/8/layout/orgChart1"/>
    <dgm:cxn modelId="{A370F649-CE43-422F-B27F-58839EE48FBE}" type="presParOf" srcId="{83200B61-1CE8-447D-AD74-003E58EE491A}" destId="{25B687EE-96CB-44BC-94E9-E0C1F0166F87}" srcOrd="3" destOrd="0" presId="urn:microsoft.com/office/officeart/2005/8/layout/orgChart1"/>
    <dgm:cxn modelId="{FE531F3E-56AF-47B3-8782-F5ED56EAE15B}" type="presParOf" srcId="{25B687EE-96CB-44BC-94E9-E0C1F0166F87}" destId="{8345A136-81B3-492B-99EE-153CE00A7103}" srcOrd="0" destOrd="0" presId="urn:microsoft.com/office/officeart/2005/8/layout/orgChart1"/>
    <dgm:cxn modelId="{4581D65D-5BD9-47FD-ABC3-4C52B25CDFC4}" type="presParOf" srcId="{8345A136-81B3-492B-99EE-153CE00A7103}" destId="{66A65D3B-D0BE-44F8-ACCF-785B75050746}" srcOrd="0" destOrd="0" presId="urn:microsoft.com/office/officeart/2005/8/layout/orgChart1"/>
    <dgm:cxn modelId="{A7A94961-C5BB-4219-9E63-B0BAB7DAE6B0}" type="presParOf" srcId="{8345A136-81B3-492B-99EE-153CE00A7103}" destId="{096F7F64-89DB-4BC7-8473-2401A9F5AF5A}" srcOrd="1" destOrd="0" presId="urn:microsoft.com/office/officeart/2005/8/layout/orgChart1"/>
    <dgm:cxn modelId="{4EDACDBE-6774-46D6-95A4-3DC773951F54}" type="presParOf" srcId="{25B687EE-96CB-44BC-94E9-E0C1F0166F87}" destId="{5221BF0D-3AEF-4D50-8774-E1D4E0CD5241}" srcOrd="1" destOrd="0" presId="urn:microsoft.com/office/officeart/2005/8/layout/orgChart1"/>
    <dgm:cxn modelId="{70535320-8A51-4F0D-A386-464E06EC01CB}" type="presParOf" srcId="{25B687EE-96CB-44BC-94E9-E0C1F0166F87}" destId="{12E93719-B49A-460F-A7B0-61EE72CA4E19}" srcOrd="2" destOrd="0" presId="urn:microsoft.com/office/officeart/2005/8/layout/orgChart1"/>
    <dgm:cxn modelId="{474814FF-45AB-46D3-A085-411ED0AF9181}" type="presParOf" srcId="{83200B61-1CE8-447D-AD74-003E58EE491A}" destId="{6FE96AD8-C44E-4209-97B9-652C395FF979}" srcOrd="4" destOrd="0" presId="urn:microsoft.com/office/officeart/2005/8/layout/orgChart1"/>
    <dgm:cxn modelId="{583F894C-33B0-42C2-8D46-26A0F8642909}" type="presParOf" srcId="{6FE96AD8-C44E-4209-97B9-652C395FF979}" destId="{F4F6858E-29A1-484D-A0C6-1809A5089F6E}" srcOrd="0" destOrd="0" presId="urn:microsoft.com/office/officeart/2005/8/layout/orgChart1"/>
    <dgm:cxn modelId="{ABFB85DA-F504-479B-82EF-9AA06287055E}" type="presParOf" srcId="{F4F6858E-29A1-484D-A0C6-1809A5089F6E}" destId="{C6990610-142C-4BED-9519-D58C1F93C9D4}" srcOrd="0" destOrd="0" presId="urn:microsoft.com/office/officeart/2005/8/layout/orgChart1"/>
    <dgm:cxn modelId="{792E1BF9-5865-4F46-8FBF-3E56B5924104}" type="presParOf" srcId="{F4F6858E-29A1-484D-A0C6-1809A5089F6E}" destId="{05F752FE-B83F-4CA2-9741-91E3FE9731FF}" srcOrd="1" destOrd="0" presId="urn:microsoft.com/office/officeart/2005/8/layout/orgChart1"/>
    <dgm:cxn modelId="{D2A8BE33-F867-4139-AD40-6EB661F2BE9C}" type="presParOf" srcId="{6FE96AD8-C44E-4209-97B9-652C395FF979}" destId="{CEDB7A77-3B80-43E7-8B85-B112BD160FF1}" srcOrd="1" destOrd="0" presId="urn:microsoft.com/office/officeart/2005/8/layout/orgChart1"/>
    <dgm:cxn modelId="{7426C0CE-2695-425B-9E4C-9C0DD9B9BB9A}" type="presParOf" srcId="{6FE96AD8-C44E-4209-97B9-652C395FF979}" destId="{CDE4A693-4570-41D8-8856-A34FC3EAE55A}" srcOrd="2" destOrd="0" presId="urn:microsoft.com/office/officeart/2005/8/layout/orgChart1"/>
  </dgm:cxnLst>
  <dgm:bg>
    <a:gradFill flip="none" rotWithShape="1">
      <a:gsLst>
        <a:gs pos="0">
          <a:srgbClr val="00B0F0">
            <a:tint val="66000"/>
            <a:satMod val="160000"/>
          </a:srgbClr>
        </a:gs>
        <a:gs pos="50000">
          <a:srgbClr val="00B0F0">
            <a:tint val="44500"/>
            <a:satMod val="160000"/>
          </a:srgbClr>
        </a:gs>
        <a:gs pos="100000">
          <a:srgbClr val="00B0F0">
            <a:tint val="23500"/>
            <a:satMod val="160000"/>
          </a:srgbClr>
        </a:gs>
      </a:gsLst>
      <a:path path="circle">
        <a:fillToRect l="50000" t="50000" r="50000" b="50000"/>
      </a:path>
      <a:tileRect/>
    </a:gra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2F85D2-0C88-4A16-BE9A-E959AE6EF06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G"/>
        </a:p>
      </dgm:t>
    </dgm:pt>
    <dgm:pt modelId="{7C39CCDF-498E-4BE2-B094-6BA3E38FC912}">
      <dgm:prSet custT="1"/>
      <dgm:spPr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sz="1600"/>
            <a:t>Resources : hardware or software</a:t>
          </a:r>
          <a:endParaRPr lang="en-NG" sz="1600"/>
        </a:p>
      </dgm:t>
    </dgm:pt>
    <dgm:pt modelId="{3E0B66FF-5AAA-4A87-B062-C6CC7B856F19}" type="parTrans" cxnId="{335FE3F6-1A82-44EF-B38F-3BC9A71742C2}">
      <dgm:prSet/>
      <dgm:spPr/>
      <dgm:t>
        <a:bodyPr/>
        <a:lstStyle/>
        <a:p>
          <a:endParaRPr lang="en-NG" sz="1600"/>
        </a:p>
      </dgm:t>
    </dgm:pt>
    <dgm:pt modelId="{8944D1CC-D58D-46A1-877C-E4E0BB56E5EC}" type="sibTrans" cxnId="{335FE3F6-1A82-44EF-B38F-3BC9A71742C2}">
      <dgm:prSet/>
      <dgm:spPr/>
      <dgm:t>
        <a:bodyPr/>
        <a:lstStyle/>
        <a:p>
          <a:endParaRPr lang="en-NG" sz="1600"/>
        </a:p>
      </dgm:t>
    </dgm:pt>
    <dgm:pt modelId="{7B5564AB-4DC2-4DF5-97A6-91460C5D35F9}">
      <dgm:prSet custT="1"/>
      <dgm:spPr>
        <a:gradFill flip="none" rotWithShape="0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lin ang="8100000" scaled="1"/>
          <a:tileRect/>
        </a:gradFill>
      </dgm:spPr>
      <dgm:t>
        <a:bodyPr/>
        <a:lstStyle/>
        <a:p>
          <a:r>
            <a:rPr lang="en-US" sz="1600" dirty="0"/>
            <a:t>Procedure: Set of rules</a:t>
          </a:r>
          <a:endParaRPr lang="en-NG" sz="1600" dirty="0"/>
        </a:p>
      </dgm:t>
    </dgm:pt>
    <dgm:pt modelId="{46B52B80-792A-4D9E-8DFF-592F8EA807BE}" type="parTrans" cxnId="{1BA7E2EB-038E-4717-B1AC-7E8554391D8D}">
      <dgm:prSet/>
      <dgm:spPr/>
      <dgm:t>
        <a:bodyPr/>
        <a:lstStyle/>
        <a:p>
          <a:endParaRPr lang="en-NG" sz="1600"/>
        </a:p>
      </dgm:t>
    </dgm:pt>
    <dgm:pt modelId="{7DEB274A-F3EA-4A27-9883-6EDB44A468A8}" type="sibTrans" cxnId="{1BA7E2EB-038E-4717-B1AC-7E8554391D8D}">
      <dgm:prSet/>
      <dgm:spPr/>
      <dgm:t>
        <a:bodyPr/>
        <a:lstStyle/>
        <a:p>
          <a:endParaRPr lang="en-NG" sz="1600"/>
        </a:p>
      </dgm:t>
    </dgm:pt>
    <dgm:pt modelId="{BD0CE013-81C0-4B3E-938C-CF300820D95C}">
      <dgm:prSet custT="1"/>
      <dgm:spPr>
        <a:gradFill flip="none" rotWithShape="0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sz="1600" dirty="0"/>
            <a:t>Data/information: Input and output</a:t>
          </a:r>
          <a:endParaRPr lang="en-NG" sz="1600" dirty="0"/>
        </a:p>
      </dgm:t>
    </dgm:pt>
    <dgm:pt modelId="{00B2FB33-C48B-417C-9062-E24AE5FB2B33}" type="parTrans" cxnId="{0B5DA77C-E99C-48D0-A559-3D5E9B20DA4B}">
      <dgm:prSet/>
      <dgm:spPr/>
      <dgm:t>
        <a:bodyPr/>
        <a:lstStyle/>
        <a:p>
          <a:endParaRPr lang="en-NG" sz="1600"/>
        </a:p>
      </dgm:t>
    </dgm:pt>
    <dgm:pt modelId="{9ABB5DAE-9ECA-4A9C-A0E1-779775D28562}" type="sibTrans" cxnId="{0B5DA77C-E99C-48D0-A559-3D5E9B20DA4B}">
      <dgm:prSet/>
      <dgm:spPr/>
      <dgm:t>
        <a:bodyPr/>
        <a:lstStyle/>
        <a:p>
          <a:endParaRPr lang="en-NG" sz="1600"/>
        </a:p>
      </dgm:t>
    </dgm:pt>
    <dgm:pt modelId="{A998F005-AE5C-4E41-89F3-A48DA76AB322}">
      <dgm:prSet custT="1"/>
      <dgm:spPr>
        <a:gradFill flip="none" rotWithShape="0">
          <a:gsLst>
            <a:gs pos="0">
              <a:srgbClr val="7030A0">
                <a:tint val="66000"/>
                <a:satMod val="160000"/>
              </a:srgbClr>
            </a:gs>
            <a:gs pos="50000">
              <a:srgbClr val="7030A0">
                <a:tint val="44500"/>
                <a:satMod val="160000"/>
              </a:srgbClr>
            </a:gs>
            <a:gs pos="100000">
              <a:srgbClr val="7030A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sz="1600" dirty="0"/>
            <a:t>Process: the operational element of the system that makes use of the resources to operate on the data under the defined procedures in order to achieve the desired goal.</a:t>
          </a:r>
          <a:endParaRPr lang="en-NG" sz="1600" dirty="0"/>
        </a:p>
      </dgm:t>
    </dgm:pt>
    <dgm:pt modelId="{858A8829-AF42-4878-ACCD-6CB6A3F4651D}" type="parTrans" cxnId="{92F86E51-986E-4030-998B-2561CE13FCAB}">
      <dgm:prSet/>
      <dgm:spPr/>
      <dgm:t>
        <a:bodyPr/>
        <a:lstStyle/>
        <a:p>
          <a:endParaRPr lang="en-NG" sz="1600"/>
        </a:p>
      </dgm:t>
    </dgm:pt>
    <dgm:pt modelId="{AEDFD0A9-76DC-4391-AC96-C3A9E5132D6A}" type="sibTrans" cxnId="{92F86E51-986E-4030-998B-2561CE13FCAB}">
      <dgm:prSet/>
      <dgm:spPr/>
      <dgm:t>
        <a:bodyPr/>
        <a:lstStyle/>
        <a:p>
          <a:endParaRPr lang="en-NG" sz="1600"/>
        </a:p>
      </dgm:t>
    </dgm:pt>
    <dgm:pt modelId="{F0849425-0744-4033-88BD-1CE1B69F082A}" type="pres">
      <dgm:prSet presAssocID="{4C2F85D2-0C88-4A16-BE9A-E959AE6EF068}" presName="arrowDiagram" presStyleCnt="0">
        <dgm:presLayoutVars>
          <dgm:chMax val="5"/>
          <dgm:dir/>
          <dgm:resizeHandles val="exact"/>
        </dgm:presLayoutVars>
      </dgm:prSet>
      <dgm:spPr/>
    </dgm:pt>
    <dgm:pt modelId="{B2B4BA53-390C-4CD2-89E0-95C5F6192564}" type="pres">
      <dgm:prSet presAssocID="{4C2F85D2-0C88-4A16-BE9A-E959AE6EF068}" presName="arrow" presStyleLbl="bgShp" presStyleIdx="0" presStyleCnt="1"/>
      <dgm:spPr/>
    </dgm:pt>
    <dgm:pt modelId="{A3D6D97F-6D26-4CAC-8F19-E62552A8D301}" type="pres">
      <dgm:prSet presAssocID="{4C2F85D2-0C88-4A16-BE9A-E959AE6EF068}" presName="arrowDiagram4" presStyleCnt="0"/>
      <dgm:spPr/>
    </dgm:pt>
    <dgm:pt modelId="{6DC51242-C8F4-4432-A0B7-66DC72D35907}" type="pres">
      <dgm:prSet presAssocID="{7C39CCDF-498E-4BE2-B094-6BA3E38FC912}" presName="bullet4a" presStyleLbl="node1" presStyleIdx="0" presStyleCnt="4"/>
      <dgm:spPr/>
    </dgm:pt>
    <dgm:pt modelId="{AE8FD880-61E2-43F2-B1DB-B1BA07A3CBAA}" type="pres">
      <dgm:prSet presAssocID="{7C39CCDF-498E-4BE2-B094-6BA3E38FC912}" presName="textBox4a" presStyleLbl="revTx" presStyleIdx="0" presStyleCnt="4">
        <dgm:presLayoutVars>
          <dgm:bulletEnabled val="1"/>
        </dgm:presLayoutVars>
      </dgm:prSet>
      <dgm:spPr/>
    </dgm:pt>
    <dgm:pt modelId="{0CB1025A-AFAC-4585-BC0D-16515781DF0C}" type="pres">
      <dgm:prSet presAssocID="{7B5564AB-4DC2-4DF5-97A6-91460C5D35F9}" presName="bullet4b" presStyleLbl="node1" presStyleIdx="1" presStyleCnt="4"/>
      <dgm:spPr/>
    </dgm:pt>
    <dgm:pt modelId="{DA07BC96-AA62-48C1-92E2-54193952E977}" type="pres">
      <dgm:prSet presAssocID="{7B5564AB-4DC2-4DF5-97A6-91460C5D35F9}" presName="textBox4b" presStyleLbl="revTx" presStyleIdx="1" presStyleCnt="4">
        <dgm:presLayoutVars>
          <dgm:bulletEnabled val="1"/>
        </dgm:presLayoutVars>
      </dgm:prSet>
      <dgm:spPr/>
    </dgm:pt>
    <dgm:pt modelId="{D3D32E65-7993-4406-9E10-5F42615D6E37}" type="pres">
      <dgm:prSet presAssocID="{BD0CE013-81C0-4B3E-938C-CF300820D95C}" presName="bullet4c" presStyleLbl="node1" presStyleIdx="2" presStyleCnt="4"/>
      <dgm:spPr/>
    </dgm:pt>
    <dgm:pt modelId="{CE31E494-E26F-470D-9120-02D96B87DCF6}" type="pres">
      <dgm:prSet presAssocID="{BD0CE013-81C0-4B3E-938C-CF300820D95C}" presName="textBox4c" presStyleLbl="revTx" presStyleIdx="2" presStyleCnt="4" custScaleX="107724">
        <dgm:presLayoutVars>
          <dgm:bulletEnabled val="1"/>
        </dgm:presLayoutVars>
      </dgm:prSet>
      <dgm:spPr/>
    </dgm:pt>
    <dgm:pt modelId="{CD98709D-3828-4D79-BF09-FE4DA3FE2B53}" type="pres">
      <dgm:prSet presAssocID="{A998F005-AE5C-4E41-89F3-A48DA76AB322}" presName="bullet4d" presStyleLbl="node1" presStyleIdx="3" presStyleCnt="4"/>
      <dgm:spPr/>
    </dgm:pt>
    <dgm:pt modelId="{61735805-A42A-4C23-A359-B8EE865FEC32}" type="pres">
      <dgm:prSet presAssocID="{A998F005-AE5C-4E41-89F3-A48DA76AB322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92F86E51-986E-4030-998B-2561CE13FCAB}" srcId="{4C2F85D2-0C88-4A16-BE9A-E959AE6EF068}" destId="{A998F005-AE5C-4E41-89F3-A48DA76AB322}" srcOrd="3" destOrd="0" parTransId="{858A8829-AF42-4878-ACCD-6CB6A3F4651D}" sibTransId="{AEDFD0A9-76DC-4391-AC96-C3A9E5132D6A}"/>
    <dgm:cxn modelId="{042D8E7C-172E-4033-9B4A-D42192A2BAD3}" type="presOf" srcId="{7C39CCDF-498E-4BE2-B094-6BA3E38FC912}" destId="{AE8FD880-61E2-43F2-B1DB-B1BA07A3CBAA}" srcOrd="0" destOrd="0" presId="urn:microsoft.com/office/officeart/2005/8/layout/arrow2"/>
    <dgm:cxn modelId="{0B5DA77C-E99C-48D0-A559-3D5E9B20DA4B}" srcId="{4C2F85D2-0C88-4A16-BE9A-E959AE6EF068}" destId="{BD0CE013-81C0-4B3E-938C-CF300820D95C}" srcOrd="2" destOrd="0" parTransId="{00B2FB33-C48B-417C-9062-E24AE5FB2B33}" sibTransId="{9ABB5DAE-9ECA-4A9C-A0E1-779775D28562}"/>
    <dgm:cxn modelId="{CD25238D-4A8D-48BE-A274-87418FDEB4AD}" type="presOf" srcId="{BD0CE013-81C0-4B3E-938C-CF300820D95C}" destId="{CE31E494-E26F-470D-9120-02D96B87DCF6}" srcOrd="0" destOrd="0" presId="urn:microsoft.com/office/officeart/2005/8/layout/arrow2"/>
    <dgm:cxn modelId="{35DE39CB-4BD6-4897-8021-783B0BA906A3}" type="presOf" srcId="{4C2F85D2-0C88-4A16-BE9A-E959AE6EF068}" destId="{F0849425-0744-4033-88BD-1CE1B69F082A}" srcOrd="0" destOrd="0" presId="urn:microsoft.com/office/officeart/2005/8/layout/arrow2"/>
    <dgm:cxn modelId="{1BA7E2EB-038E-4717-B1AC-7E8554391D8D}" srcId="{4C2F85D2-0C88-4A16-BE9A-E959AE6EF068}" destId="{7B5564AB-4DC2-4DF5-97A6-91460C5D35F9}" srcOrd="1" destOrd="0" parTransId="{46B52B80-792A-4D9E-8DFF-592F8EA807BE}" sibTransId="{7DEB274A-F3EA-4A27-9883-6EDB44A468A8}"/>
    <dgm:cxn modelId="{30BEDCEC-79A7-4857-B8BF-DDBC08C4F9D8}" type="presOf" srcId="{7B5564AB-4DC2-4DF5-97A6-91460C5D35F9}" destId="{DA07BC96-AA62-48C1-92E2-54193952E977}" srcOrd="0" destOrd="0" presId="urn:microsoft.com/office/officeart/2005/8/layout/arrow2"/>
    <dgm:cxn modelId="{335FE3F6-1A82-44EF-B38F-3BC9A71742C2}" srcId="{4C2F85D2-0C88-4A16-BE9A-E959AE6EF068}" destId="{7C39CCDF-498E-4BE2-B094-6BA3E38FC912}" srcOrd="0" destOrd="0" parTransId="{3E0B66FF-5AAA-4A87-B062-C6CC7B856F19}" sibTransId="{8944D1CC-D58D-46A1-877C-E4E0BB56E5EC}"/>
    <dgm:cxn modelId="{B6DCBDFD-ED50-4CBC-8298-9473D8B65E79}" type="presOf" srcId="{A998F005-AE5C-4E41-89F3-A48DA76AB322}" destId="{61735805-A42A-4C23-A359-B8EE865FEC32}" srcOrd="0" destOrd="0" presId="urn:microsoft.com/office/officeart/2005/8/layout/arrow2"/>
    <dgm:cxn modelId="{CBF41276-6E31-40DC-8BE5-BB6C2F569A56}" type="presParOf" srcId="{F0849425-0744-4033-88BD-1CE1B69F082A}" destId="{B2B4BA53-390C-4CD2-89E0-95C5F6192564}" srcOrd="0" destOrd="0" presId="urn:microsoft.com/office/officeart/2005/8/layout/arrow2"/>
    <dgm:cxn modelId="{A0424AEE-0046-4222-93C3-1781CDDC3E9B}" type="presParOf" srcId="{F0849425-0744-4033-88BD-1CE1B69F082A}" destId="{A3D6D97F-6D26-4CAC-8F19-E62552A8D301}" srcOrd="1" destOrd="0" presId="urn:microsoft.com/office/officeart/2005/8/layout/arrow2"/>
    <dgm:cxn modelId="{9DFB7AF2-F21C-45E1-ACE5-D0B26D5E9D35}" type="presParOf" srcId="{A3D6D97F-6D26-4CAC-8F19-E62552A8D301}" destId="{6DC51242-C8F4-4432-A0B7-66DC72D35907}" srcOrd="0" destOrd="0" presId="urn:microsoft.com/office/officeart/2005/8/layout/arrow2"/>
    <dgm:cxn modelId="{F261E62C-67A8-4E7C-B932-E0600EC9B088}" type="presParOf" srcId="{A3D6D97F-6D26-4CAC-8F19-E62552A8D301}" destId="{AE8FD880-61E2-43F2-B1DB-B1BA07A3CBAA}" srcOrd="1" destOrd="0" presId="urn:microsoft.com/office/officeart/2005/8/layout/arrow2"/>
    <dgm:cxn modelId="{42D2A7E6-17DD-4632-A985-B37362F6FE78}" type="presParOf" srcId="{A3D6D97F-6D26-4CAC-8F19-E62552A8D301}" destId="{0CB1025A-AFAC-4585-BC0D-16515781DF0C}" srcOrd="2" destOrd="0" presId="urn:microsoft.com/office/officeart/2005/8/layout/arrow2"/>
    <dgm:cxn modelId="{379CAD39-3427-4D7F-98C5-B30753CF4CFB}" type="presParOf" srcId="{A3D6D97F-6D26-4CAC-8F19-E62552A8D301}" destId="{DA07BC96-AA62-48C1-92E2-54193952E977}" srcOrd="3" destOrd="0" presId="urn:microsoft.com/office/officeart/2005/8/layout/arrow2"/>
    <dgm:cxn modelId="{BCFE9226-9EFA-4A8D-A512-E5222E894D8D}" type="presParOf" srcId="{A3D6D97F-6D26-4CAC-8F19-E62552A8D301}" destId="{D3D32E65-7993-4406-9E10-5F42615D6E37}" srcOrd="4" destOrd="0" presId="urn:microsoft.com/office/officeart/2005/8/layout/arrow2"/>
    <dgm:cxn modelId="{DE4FF111-5C32-4090-9DC4-284BBEDE3759}" type="presParOf" srcId="{A3D6D97F-6D26-4CAC-8F19-E62552A8D301}" destId="{CE31E494-E26F-470D-9120-02D96B87DCF6}" srcOrd="5" destOrd="0" presId="urn:microsoft.com/office/officeart/2005/8/layout/arrow2"/>
    <dgm:cxn modelId="{391A5A87-C7CC-4ABE-9B02-EB9D616B0A94}" type="presParOf" srcId="{A3D6D97F-6D26-4CAC-8F19-E62552A8D301}" destId="{CD98709D-3828-4D79-BF09-FE4DA3FE2B53}" srcOrd="6" destOrd="0" presId="urn:microsoft.com/office/officeart/2005/8/layout/arrow2"/>
    <dgm:cxn modelId="{E9ECBFE9-3C92-42A8-A964-F5040EDCD358}" type="presParOf" srcId="{A3D6D97F-6D26-4CAC-8F19-E62552A8D301}" destId="{61735805-A42A-4C23-A359-B8EE865FEC32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3062EA-086A-4218-A06B-2C397BDA1444}" type="doc">
      <dgm:prSet loTypeId="urn:microsoft.com/office/officeart/2005/8/layout/target3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NG"/>
        </a:p>
      </dgm:t>
    </dgm:pt>
    <dgm:pt modelId="{5DE22EF4-BA0B-4D0C-9F6B-E18889A5FD07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GB" b="0" i="0" baseline="0" dirty="0"/>
            <a:t>Technical–Must understand the technical environment, technical foundation, and technical solution.</a:t>
          </a:r>
          <a:endParaRPr lang="en-NG" dirty="0"/>
        </a:p>
      </dgm:t>
    </dgm:pt>
    <dgm:pt modelId="{39F365C9-1704-44D1-A521-2685F806DED9}" type="parTrans" cxnId="{642A9ACE-8388-4AB8-9796-BC29B9A488FE}">
      <dgm:prSet/>
      <dgm:spPr/>
      <dgm:t>
        <a:bodyPr/>
        <a:lstStyle/>
        <a:p>
          <a:endParaRPr lang="en-NG"/>
        </a:p>
      </dgm:t>
    </dgm:pt>
    <dgm:pt modelId="{4C3EBC86-E95C-478D-A497-C9E84D24A1A2}" type="sibTrans" cxnId="{642A9ACE-8388-4AB8-9796-BC29B9A488FE}">
      <dgm:prSet/>
      <dgm:spPr/>
      <dgm:t>
        <a:bodyPr/>
        <a:lstStyle/>
        <a:p>
          <a:endParaRPr lang="en-NG"/>
        </a:p>
      </dgm:t>
    </dgm:pt>
    <dgm:pt modelId="{E7FA56CF-1648-45DD-B767-32D0E83D7807}">
      <dgm:prSet/>
      <dgm:spPr/>
      <dgm:t>
        <a:bodyPr/>
        <a:lstStyle/>
        <a:p>
          <a:r>
            <a:rPr lang="en-GB" b="0" i="0" baseline="0" dirty="0"/>
            <a:t>Business–Must understand how IT can be applied to business situations.</a:t>
          </a:r>
          <a:endParaRPr lang="en-NG" dirty="0"/>
        </a:p>
      </dgm:t>
    </dgm:pt>
    <dgm:pt modelId="{1D83762B-F9DB-4118-A8E3-1AC4CEE4577F}" type="parTrans" cxnId="{9322BC2D-F5F5-43E3-91E7-C4E39B06BF53}">
      <dgm:prSet/>
      <dgm:spPr/>
      <dgm:t>
        <a:bodyPr/>
        <a:lstStyle/>
        <a:p>
          <a:endParaRPr lang="en-NG"/>
        </a:p>
      </dgm:t>
    </dgm:pt>
    <dgm:pt modelId="{868AD121-8059-49C2-9FBC-F0347ED9629A}" type="sibTrans" cxnId="{9322BC2D-F5F5-43E3-91E7-C4E39B06BF53}">
      <dgm:prSet/>
      <dgm:spPr/>
      <dgm:t>
        <a:bodyPr/>
        <a:lstStyle/>
        <a:p>
          <a:endParaRPr lang="en-NG"/>
        </a:p>
      </dgm:t>
    </dgm:pt>
    <dgm:pt modelId="{89961DC0-EE04-4425-BF6C-CA50BC8A4427}">
      <dgm:prSet/>
      <dgm:spPr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GB" b="0" i="0" baseline="0" dirty="0"/>
            <a:t>Analytical–Must be problem solvers.</a:t>
          </a:r>
          <a:endParaRPr lang="en-NG" dirty="0"/>
        </a:p>
      </dgm:t>
    </dgm:pt>
    <dgm:pt modelId="{21CF87EA-2C70-4661-BFBB-953C7B6B0C30}" type="parTrans" cxnId="{3B4A6421-2B98-406F-BEA0-30EC1081C372}">
      <dgm:prSet/>
      <dgm:spPr/>
      <dgm:t>
        <a:bodyPr/>
        <a:lstStyle/>
        <a:p>
          <a:endParaRPr lang="en-NG"/>
        </a:p>
      </dgm:t>
    </dgm:pt>
    <dgm:pt modelId="{961EC847-8E43-4AE1-B687-78F92BD87F05}" type="sibTrans" cxnId="{3B4A6421-2B98-406F-BEA0-30EC1081C372}">
      <dgm:prSet/>
      <dgm:spPr/>
      <dgm:t>
        <a:bodyPr/>
        <a:lstStyle/>
        <a:p>
          <a:endParaRPr lang="en-NG"/>
        </a:p>
      </dgm:t>
    </dgm:pt>
    <dgm:pt modelId="{04DADD63-00F5-4590-A9A1-DA299B382953}">
      <dgm:prSet/>
      <dgm:spPr>
        <a:solidFill>
          <a:srgbClr val="FFC000"/>
        </a:solidFill>
      </dgm:spPr>
      <dgm:t>
        <a:bodyPr/>
        <a:lstStyle/>
        <a:p>
          <a:r>
            <a:rPr lang="en-GB" b="0" i="0" baseline="0" dirty="0"/>
            <a:t>Interpersonal–Need to communicate effectively.</a:t>
          </a:r>
          <a:endParaRPr lang="en-NG" dirty="0"/>
        </a:p>
      </dgm:t>
    </dgm:pt>
    <dgm:pt modelId="{543D0148-C7BA-4CAB-B8EE-05F9C2FF3E1D}" type="parTrans" cxnId="{17B76FBC-F977-4F22-8693-3FE26CA4150F}">
      <dgm:prSet/>
      <dgm:spPr/>
      <dgm:t>
        <a:bodyPr/>
        <a:lstStyle/>
        <a:p>
          <a:endParaRPr lang="en-NG"/>
        </a:p>
      </dgm:t>
    </dgm:pt>
    <dgm:pt modelId="{4F08065E-B006-495D-9126-72EFD3C5B50A}" type="sibTrans" cxnId="{17B76FBC-F977-4F22-8693-3FE26CA4150F}">
      <dgm:prSet/>
      <dgm:spPr/>
      <dgm:t>
        <a:bodyPr/>
        <a:lstStyle/>
        <a:p>
          <a:endParaRPr lang="en-NG"/>
        </a:p>
      </dgm:t>
    </dgm:pt>
    <dgm:pt modelId="{89152BA1-04EB-4FF3-9758-CBE14A7FE892}">
      <dgm:prSet/>
      <dgm:spPr/>
      <dgm:t>
        <a:bodyPr/>
        <a:lstStyle/>
        <a:p>
          <a:r>
            <a:rPr lang="en-GB" b="0" i="0" baseline="0"/>
            <a:t>Management–Need to manage people and to manage processes and risks. </a:t>
          </a:r>
          <a:endParaRPr lang="en-NG"/>
        </a:p>
      </dgm:t>
    </dgm:pt>
    <dgm:pt modelId="{48C2AB28-218E-48A6-B32A-A3350FFE4EB9}" type="parTrans" cxnId="{B517FBB0-A56B-4244-9FB1-F6813FA8BBB3}">
      <dgm:prSet/>
      <dgm:spPr/>
      <dgm:t>
        <a:bodyPr/>
        <a:lstStyle/>
        <a:p>
          <a:endParaRPr lang="en-NG"/>
        </a:p>
      </dgm:t>
    </dgm:pt>
    <dgm:pt modelId="{C0B9B491-9EFA-4437-B16B-947F09DB1C76}" type="sibTrans" cxnId="{B517FBB0-A56B-4244-9FB1-F6813FA8BBB3}">
      <dgm:prSet/>
      <dgm:spPr/>
      <dgm:t>
        <a:bodyPr/>
        <a:lstStyle/>
        <a:p>
          <a:endParaRPr lang="en-NG"/>
        </a:p>
      </dgm:t>
    </dgm:pt>
    <dgm:pt modelId="{2C740AB6-7A5B-4485-8A36-65EB5632F5A3}">
      <dgm:prSet/>
      <dgm:spPr/>
      <dgm:t>
        <a:bodyPr/>
        <a:lstStyle/>
        <a:p>
          <a:r>
            <a:rPr lang="en-GB" b="0" i="0" baseline="0"/>
            <a:t>Ethical-Must deal fairly, honestly, and ethically with other project members, managers, and systems users.</a:t>
          </a:r>
          <a:endParaRPr lang="en-NG"/>
        </a:p>
      </dgm:t>
    </dgm:pt>
    <dgm:pt modelId="{313E6224-9A10-42E7-89FC-D3FDF859F080}" type="parTrans" cxnId="{EBF02262-D55E-4DEE-A45C-299B36A15D7F}">
      <dgm:prSet/>
      <dgm:spPr/>
      <dgm:t>
        <a:bodyPr/>
        <a:lstStyle/>
        <a:p>
          <a:endParaRPr lang="en-NG"/>
        </a:p>
      </dgm:t>
    </dgm:pt>
    <dgm:pt modelId="{F9A1A9D5-7A35-4E77-9E19-00D74DD8E2ED}" type="sibTrans" cxnId="{EBF02262-D55E-4DEE-A45C-299B36A15D7F}">
      <dgm:prSet/>
      <dgm:spPr/>
      <dgm:t>
        <a:bodyPr/>
        <a:lstStyle/>
        <a:p>
          <a:endParaRPr lang="en-NG"/>
        </a:p>
      </dgm:t>
    </dgm:pt>
    <dgm:pt modelId="{4133D93A-8973-4FC7-84D7-C35A52815409}" type="pres">
      <dgm:prSet presAssocID="{DD3062EA-086A-4218-A06B-2C397BDA144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C854575-EDCE-4B96-A143-18B0D70C52F0}" type="pres">
      <dgm:prSet presAssocID="{5DE22EF4-BA0B-4D0C-9F6B-E18889A5FD07}" presName="circle1" presStyleLbl="node1" presStyleIdx="0" presStyleCnt="6"/>
      <dgm:spPr/>
    </dgm:pt>
    <dgm:pt modelId="{ADDC1C04-48B0-42E8-8FD3-9C5716701A8D}" type="pres">
      <dgm:prSet presAssocID="{5DE22EF4-BA0B-4D0C-9F6B-E18889A5FD07}" presName="space" presStyleCnt="0"/>
      <dgm:spPr/>
    </dgm:pt>
    <dgm:pt modelId="{8B6EFFD2-479F-442A-B4E0-E5CB6FD1A48D}" type="pres">
      <dgm:prSet presAssocID="{5DE22EF4-BA0B-4D0C-9F6B-E18889A5FD07}" presName="rect1" presStyleLbl="alignAcc1" presStyleIdx="0" presStyleCnt="6"/>
      <dgm:spPr/>
    </dgm:pt>
    <dgm:pt modelId="{5B2E64F2-6AB9-4481-BAFA-931D8730CB38}" type="pres">
      <dgm:prSet presAssocID="{E7FA56CF-1648-45DD-B767-32D0E83D7807}" presName="vertSpace2" presStyleLbl="node1" presStyleIdx="0" presStyleCnt="6"/>
      <dgm:spPr/>
    </dgm:pt>
    <dgm:pt modelId="{EF6DB7D0-3899-4137-8C57-584896697B0D}" type="pres">
      <dgm:prSet presAssocID="{E7FA56CF-1648-45DD-B767-32D0E83D7807}" presName="circle2" presStyleLbl="node1" presStyleIdx="1" presStyleCnt="6"/>
      <dgm:spPr/>
    </dgm:pt>
    <dgm:pt modelId="{62672FFB-C1CF-4A44-A94E-E260DFC6AF4F}" type="pres">
      <dgm:prSet presAssocID="{E7FA56CF-1648-45DD-B767-32D0E83D7807}" presName="rect2" presStyleLbl="alignAcc1" presStyleIdx="1" presStyleCnt="6"/>
      <dgm:spPr/>
    </dgm:pt>
    <dgm:pt modelId="{61B1A10B-DD0E-4140-AF62-1CF03420D138}" type="pres">
      <dgm:prSet presAssocID="{89961DC0-EE04-4425-BF6C-CA50BC8A4427}" presName="vertSpace3" presStyleLbl="node1" presStyleIdx="1" presStyleCnt="6"/>
      <dgm:spPr/>
    </dgm:pt>
    <dgm:pt modelId="{22B9DB48-413C-40A2-91F8-4625118B5282}" type="pres">
      <dgm:prSet presAssocID="{89961DC0-EE04-4425-BF6C-CA50BC8A4427}" presName="circle3" presStyleLbl="node1" presStyleIdx="2" presStyleCnt="6"/>
      <dgm:spPr/>
    </dgm:pt>
    <dgm:pt modelId="{C289B053-7287-4106-98CD-EBCA0BCEE174}" type="pres">
      <dgm:prSet presAssocID="{89961DC0-EE04-4425-BF6C-CA50BC8A4427}" presName="rect3" presStyleLbl="alignAcc1" presStyleIdx="2" presStyleCnt="6"/>
      <dgm:spPr/>
    </dgm:pt>
    <dgm:pt modelId="{85AA69DE-9CDF-47CB-805F-1F5681D12EF1}" type="pres">
      <dgm:prSet presAssocID="{04DADD63-00F5-4590-A9A1-DA299B382953}" presName="vertSpace4" presStyleLbl="node1" presStyleIdx="2" presStyleCnt="6"/>
      <dgm:spPr/>
    </dgm:pt>
    <dgm:pt modelId="{358BFB49-FD1D-4C43-9156-E23CEF8C2476}" type="pres">
      <dgm:prSet presAssocID="{04DADD63-00F5-4590-A9A1-DA299B382953}" presName="circle4" presStyleLbl="node1" presStyleIdx="3" presStyleCnt="6"/>
      <dgm:spPr/>
    </dgm:pt>
    <dgm:pt modelId="{ACD4DD0D-7D0F-47EE-87C9-9CD36AA6C157}" type="pres">
      <dgm:prSet presAssocID="{04DADD63-00F5-4590-A9A1-DA299B382953}" presName="rect4" presStyleLbl="alignAcc1" presStyleIdx="3" presStyleCnt="6"/>
      <dgm:spPr/>
    </dgm:pt>
    <dgm:pt modelId="{895CE921-1B9F-49E2-8E86-0CFD8206AC51}" type="pres">
      <dgm:prSet presAssocID="{89152BA1-04EB-4FF3-9758-CBE14A7FE892}" presName="vertSpace5" presStyleLbl="node1" presStyleIdx="3" presStyleCnt="6"/>
      <dgm:spPr/>
    </dgm:pt>
    <dgm:pt modelId="{B49AADFD-E9BB-4927-B2B3-6FDDD8747038}" type="pres">
      <dgm:prSet presAssocID="{89152BA1-04EB-4FF3-9758-CBE14A7FE892}" presName="circle5" presStyleLbl="node1" presStyleIdx="4" presStyleCnt="6"/>
      <dgm:spPr/>
    </dgm:pt>
    <dgm:pt modelId="{ED0D8D56-8CC6-4FE5-9584-EB690E7D732A}" type="pres">
      <dgm:prSet presAssocID="{89152BA1-04EB-4FF3-9758-CBE14A7FE892}" presName="rect5" presStyleLbl="alignAcc1" presStyleIdx="4" presStyleCnt="6"/>
      <dgm:spPr/>
    </dgm:pt>
    <dgm:pt modelId="{438F818D-DA61-4957-AB72-4DEACD538BDF}" type="pres">
      <dgm:prSet presAssocID="{2C740AB6-7A5B-4485-8A36-65EB5632F5A3}" presName="vertSpace6" presStyleLbl="node1" presStyleIdx="4" presStyleCnt="6"/>
      <dgm:spPr/>
    </dgm:pt>
    <dgm:pt modelId="{D8D64905-92DB-4BA9-9C8E-B1C939088B51}" type="pres">
      <dgm:prSet presAssocID="{2C740AB6-7A5B-4485-8A36-65EB5632F5A3}" presName="circle6" presStyleLbl="node1" presStyleIdx="5" presStyleCnt="6"/>
      <dgm:spPr/>
    </dgm:pt>
    <dgm:pt modelId="{1E880C54-4685-4AB1-81F5-365BBA1F5AC9}" type="pres">
      <dgm:prSet presAssocID="{2C740AB6-7A5B-4485-8A36-65EB5632F5A3}" presName="rect6" presStyleLbl="alignAcc1" presStyleIdx="5" presStyleCnt="6"/>
      <dgm:spPr/>
    </dgm:pt>
    <dgm:pt modelId="{D3A489C1-5FEF-4B4F-B6AA-3AB70E496F90}" type="pres">
      <dgm:prSet presAssocID="{5DE22EF4-BA0B-4D0C-9F6B-E18889A5FD07}" presName="rect1ParTxNoCh" presStyleLbl="alignAcc1" presStyleIdx="5" presStyleCnt="6">
        <dgm:presLayoutVars>
          <dgm:chMax val="1"/>
          <dgm:bulletEnabled val="1"/>
        </dgm:presLayoutVars>
      </dgm:prSet>
      <dgm:spPr/>
    </dgm:pt>
    <dgm:pt modelId="{07F9E93C-10A0-4D07-99E1-5C87297AA7BC}" type="pres">
      <dgm:prSet presAssocID="{E7FA56CF-1648-45DD-B767-32D0E83D7807}" presName="rect2ParTxNoCh" presStyleLbl="alignAcc1" presStyleIdx="5" presStyleCnt="6">
        <dgm:presLayoutVars>
          <dgm:chMax val="1"/>
          <dgm:bulletEnabled val="1"/>
        </dgm:presLayoutVars>
      </dgm:prSet>
      <dgm:spPr/>
    </dgm:pt>
    <dgm:pt modelId="{E0E639CF-BDBB-4BB8-BA19-E8648E9F2B68}" type="pres">
      <dgm:prSet presAssocID="{89961DC0-EE04-4425-BF6C-CA50BC8A4427}" presName="rect3ParTxNoCh" presStyleLbl="alignAcc1" presStyleIdx="5" presStyleCnt="6">
        <dgm:presLayoutVars>
          <dgm:chMax val="1"/>
          <dgm:bulletEnabled val="1"/>
        </dgm:presLayoutVars>
      </dgm:prSet>
      <dgm:spPr/>
    </dgm:pt>
    <dgm:pt modelId="{8D3F112C-FC2C-4615-A295-855632CB8457}" type="pres">
      <dgm:prSet presAssocID="{04DADD63-00F5-4590-A9A1-DA299B382953}" presName="rect4ParTxNoCh" presStyleLbl="alignAcc1" presStyleIdx="5" presStyleCnt="6">
        <dgm:presLayoutVars>
          <dgm:chMax val="1"/>
          <dgm:bulletEnabled val="1"/>
        </dgm:presLayoutVars>
      </dgm:prSet>
      <dgm:spPr/>
    </dgm:pt>
    <dgm:pt modelId="{192F7DD5-FA03-4F2A-A26F-C059F12270E0}" type="pres">
      <dgm:prSet presAssocID="{89152BA1-04EB-4FF3-9758-CBE14A7FE892}" presName="rect5ParTxNoCh" presStyleLbl="alignAcc1" presStyleIdx="5" presStyleCnt="6">
        <dgm:presLayoutVars>
          <dgm:chMax val="1"/>
          <dgm:bulletEnabled val="1"/>
        </dgm:presLayoutVars>
      </dgm:prSet>
      <dgm:spPr/>
    </dgm:pt>
    <dgm:pt modelId="{4B507608-3778-4B04-8DB2-AF7BEEF86486}" type="pres">
      <dgm:prSet presAssocID="{2C740AB6-7A5B-4485-8A36-65EB5632F5A3}" presName="rect6ParTxNoCh" presStyleLbl="alignAcc1" presStyleIdx="5" presStyleCnt="6">
        <dgm:presLayoutVars>
          <dgm:chMax val="1"/>
          <dgm:bulletEnabled val="1"/>
        </dgm:presLayoutVars>
      </dgm:prSet>
      <dgm:spPr/>
    </dgm:pt>
  </dgm:ptLst>
  <dgm:cxnLst>
    <dgm:cxn modelId="{1679F910-D8F1-422D-86C0-D894471B12FB}" type="presOf" srcId="{89961DC0-EE04-4425-BF6C-CA50BC8A4427}" destId="{E0E639CF-BDBB-4BB8-BA19-E8648E9F2B68}" srcOrd="1" destOrd="0" presId="urn:microsoft.com/office/officeart/2005/8/layout/target3"/>
    <dgm:cxn modelId="{CBBB6A18-4C70-44D1-B037-CF3C6B7BFAF1}" type="presOf" srcId="{89961DC0-EE04-4425-BF6C-CA50BC8A4427}" destId="{C289B053-7287-4106-98CD-EBCA0BCEE174}" srcOrd="0" destOrd="0" presId="urn:microsoft.com/office/officeart/2005/8/layout/target3"/>
    <dgm:cxn modelId="{3B4A6421-2B98-406F-BEA0-30EC1081C372}" srcId="{DD3062EA-086A-4218-A06B-2C397BDA1444}" destId="{89961DC0-EE04-4425-BF6C-CA50BC8A4427}" srcOrd="2" destOrd="0" parTransId="{21CF87EA-2C70-4661-BFBB-953C7B6B0C30}" sibTransId="{961EC847-8E43-4AE1-B687-78F92BD87F05}"/>
    <dgm:cxn modelId="{CE6EFA2C-5756-4D8D-80DB-06A3D99C06E8}" type="presOf" srcId="{E7FA56CF-1648-45DD-B767-32D0E83D7807}" destId="{07F9E93C-10A0-4D07-99E1-5C87297AA7BC}" srcOrd="1" destOrd="0" presId="urn:microsoft.com/office/officeart/2005/8/layout/target3"/>
    <dgm:cxn modelId="{9322BC2D-F5F5-43E3-91E7-C4E39B06BF53}" srcId="{DD3062EA-086A-4218-A06B-2C397BDA1444}" destId="{E7FA56CF-1648-45DD-B767-32D0E83D7807}" srcOrd="1" destOrd="0" parTransId="{1D83762B-F9DB-4118-A8E3-1AC4CEE4577F}" sibTransId="{868AD121-8059-49C2-9FBC-F0347ED9629A}"/>
    <dgm:cxn modelId="{D69AEE34-3359-418D-8584-220EE2637F4A}" type="presOf" srcId="{04DADD63-00F5-4590-A9A1-DA299B382953}" destId="{8D3F112C-FC2C-4615-A295-855632CB8457}" srcOrd="1" destOrd="0" presId="urn:microsoft.com/office/officeart/2005/8/layout/target3"/>
    <dgm:cxn modelId="{79CE8C61-D5EA-4226-A10F-51D3B88A254E}" type="presOf" srcId="{DD3062EA-086A-4218-A06B-2C397BDA1444}" destId="{4133D93A-8973-4FC7-84D7-C35A52815409}" srcOrd="0" destOrd="0" presId="urn:microsoft.com/office/officeart/2005/8/layout/target3"/>
    <dgm:cxn modelId="{EBF02262-D55E-4DEE-A45C-299B36A15D7F}" srcId="{DD3062EA-086A-4218-A06B-2C397BDA1444}" destId="{2C740AB6-7A5B-4485-8A36-65EB5632F5A3}" srcOrd="5" destOrd="0" parTransId="{313E6224-9A10-42E7-89FC-D3FDF859F080}" sibTransId="{F9A1A9D5-7A35-4E77-9E19-00D74DD8E2ED}"/>
    <dgm:cxn modelId="{8B4A4E48-1327-4333-8F36-4E243A9E1723}" type="presOf" srcId="{04DADD63-00F5-4590-A9A1-DA299B382953}" destId="{ACD4DD0D-7D0F-47EE-87C9-9CD36AA6C157}" srcOrd="0" destOrd="0" presId="urn:microsoft.com/office/officeart/2005/8/layout/target3"/>
    <dgm:cxn modelId="{03CC0D6A-791D-4A7C-9040-A5CB95F8A9BD}" type="presOf" srcId="{2C740AB6-7A5B-4485-8A36-65EB5632F5A3}" destId="{4B507608-3778-4B04-8DB2-AF7BEEF86486}" srcOrd="1" destOrd="0" presId="urn:microsoft.com/office/officeart/2005/8/layout/target3"/>
    <dgm:cxn modelId="{CB80A482-EA2A-4E18-A82B-9FF8D7E68987}" type="presOf" srcId="{89152BA1-04EB-4FF3-9758-CBE14A7FE892}" destId="{192F7DD5-FA03-4F2A-A26F-C059F12270E0}" srcOrd="1" destOrd="0" presId="urn:microsoft.com/office/officeart/2005/8/layout/target3"/>
    <dgm:cxn modelId="{90A93A84-F886-4189-8B13-69030A0DC908}" type="presOf" srcId="{E7FA56CF-1648-45DD-B767-32D0E83D7807}" destId="{62672FFB-C1CF-4A44-A94E-E260DFC6AF4F}" srcOrd="0" destOrd="0" presId="urn:microsoft.com/office/officeart/2005/8/layout/target3"/>
    <dgm:cxn modelId="{A0685695-864D-4681-9D1B-DC02625ED064}" type="presOf" srcId="{5DE22EF4-BA0B-4D0C-9F6B-E18889A5FD07}" destId="{8B6EFFD2-479F-442A-B4E0-E5CB6FD1A48D}" srcOrd="0" destOrd="0" presId="urn:microsoft.com/office/officeart/2005/8/layout/target3"/>
    <dgm:cxn modelId="{EAA6AAAF-18EE-40E1-90FB-A64A84BD288C}" type="presOf" srcId="{5DE22EF4-BA0B-4D0C-9F6B-E18889A5FD07}" destId="{D3A489C1-5FEF-4B4F-B6AA-3AB70E496F90}" srcOrd="1" destOrd="0" presId="urn:microsoft.com/office/officeart/2005/8/layout/target3"/>
    <dgm:cxn modelId="{6E16A9B0-153C-4E0C-8F51-B89A8F4F2357}" type="presOf" srcId="{2C740AB6-7A5B-4485-8A36-65EB5632F5A3}" destId="{1E880C54-4685-4AB1-81F5-365BBA1F5AC9}" srcOrd="0" destOrd="0" presId="urn:microsoft.com/office/officeart/2005/8/layout/target3"/>
    <dgm:cxn modelId="{B517FBB0-A56B-4244-9FB1-F6813FA8BBB3}" srcId="{DD3062EA-086A-4218-A06B-2C397BDA1444}" destId="{89152BA1-04EB-4FF3-9758-CBE14A7FE892}" srcOrd="4" destOrd="0" parTransId="{48C2AB28-218E-48A6-B32A-A3350FFE4EB9}" sibTransId="{C0B9B491-9EFA-4437-B16B-947F09DB1C76}"/>
    <dgm:cxn modelId="{17B76FBC-F977-4F22-8693-3FE26CA4150F}" srcId="{DD3062EA-086A-4218-A06B-2C397BDA1444}" destId="{04DADD63-00F5-4590-A9A1-DA299B382953}" srcOrd="3" destOrd="0" parTransId="{543D0148-C7BA-4CAB-B8EE-05F9C2FF3E1D}" sibTransId="{4F08065E-B006-495D-9126-72EFD3C5B50A}"/>
    <dgm:cxn modelId="{7EB952BF-5E57-42B2-A06D-0AB896B37937}" type="presOf" srcId="{89152BA1-04EB-4FF3-9758-CBE14A7FE892}" destId="{ED0D8D56-8CC6-4FE5-9584-EB690E7D732A}" srcOrd="0" destOrd="0" presId="urn:microsoft.com/office/officeart/2005/8/layout/target3"/>
    <dgm:cxn modelId="{642A9ACE-8388-4AB8-9796-BC29B9A488FE}" srcId="{DD3062EA-086A-4218-A06B-2C397BDA1444}" destId="{5DE22EF4-BA0B-4D0C-9F6B-E18889A5FD07}" srcOrd="0" destOrd="0" parTransId="{39F365C9-1704-44D1-A521-2685F806DED9}" sibTransId="{4C3EBC86-E95C-478D-A497-C9E84D24A1A2}"/>
    <dgm:cxn modelId="{B487756F-0BBF-41DF-981D-144CCCC55BC8}" type="presParOf" srcId="{4133D93A-8973-4FC7-84D7-C35A52815409}" destId="{6C854575-EDCE-4B96-A143-18B0D70C52F0}" srcOrd="0" destOrd="0" presId="urn:microsoft.com/office/officeart/2005/8/layout/target3"/>
    <dgm:cxn modelId="{8D8B277A-BF6D-4696-845C-8C45F538434D}" type="presParOf" srcId="{4133D93A-8973-4FC7-84D7-C35A52815409}" destId="{ADDC1C04-48B0-42E8-8FD3-9C5716701A8D}" srcOrd="1" destOrd="0" presId="urn:microsoft.com/office/officeart/2005/8/layout/target3"/>
    <dgm:cxn modelId="{779C6032-83F7-47DF-8787-E2D679B5B32E}" type="presParOf" srcId="{4133D93A-8973-4FC7-84D7-C35A52815409}" destId="{8B6EFFD2-479F-442A-B4E0-E5CB6FD1A48D}" srcOrd="2" destOrd="0" presId="urn:microsoft.com/office/officeart/2005/8/layout/target3"/>
    <dgm:cxn modelId="{77FB2DE7-73C1-4F50-9D53-6784E390666B}" type="presParOf" srcId="{4133D93A-8973-4FC7-84D7-C35A52815409}" destId="{5B2E64F2-6AB9-4481-BAFA-931D8730CB38}" srcOrd="3" destOrd="0" presId="urn:microsoft.com/office/officeart/2005/8/layout/target3"/>
    <dgm:cxn modelId="{9C7CBFA6-EE08-4BDC-9AC8-073E7F687389}" type="presParOf" srcId="{4133D93A-8973-4FC7-84D7-C35A52815409}" destId="{EF6DB7D0-3899-4137-8C57-584896697B0D}" srcOrd="4" destOrd="0" presId="urn:microsoft.com/office/officeart/2005/8/layout/target3"/>
    <dgm:cxn modelId="{A58CE30F-65A0-49A1-A2E2-7319CAC8E16F}" type="presParOf" srcId="{4133D93A-8973-4FC7-84D7-C35A52815409}" destId="{62672FFB-C1CF-4A44-A94E-E260DFC6AF4F}" srcOrd="5" destOrd="0" presId="urn:microsoft.com/office/officeart/2005/8/layout/target3"/>
    <dgm:cxn modelId="{D25E0D80-84C9-4DE9-B6A1-D8160DCF062B}" type="presParOf" srcId="{4133D93A-8973-4FC7-84D7-C35A52815409}" destId="{61B1A10B-DD0E-4140-AF62-1CF03420D138}" srcOrd="6" destOrd="0" presId="urn:microsoft.com/office/officeart/2005/8/layout/target3"/>
    <dgm:cxn modelId="{0A130527-F885-435E-B530-CFCABC311AFD}" type="presParOf" srcId="{4133D93A-8973-4FC7-84D7-C35A52815409}" destId="{22B9DB48-413C-40A2-91F8-4625118B5282}" srcOrd="7" destOrd="0" presId="urn:microsoft.com/office/officeart/2005/8/layout/target3"/>
    <dgm:cxn modelId="{4B2F7CA0-7427-4787-A65A-1B9071B06DFD}" type="presParOf" srcId="{4133D93A-8973-4FC7-84D7-C35A52815409}" destId="{C289B053-7287-4106-98CD-EBCA0BCEE174}" srcOrd="8" destOrd="0" presId="urn:microsoft.com/office/officeart/2005/8/layout/target3"/>
    <dgm:cxn modelId="{7587F21A-7AC3-4F95-BC47-1D4BA6F8C720}" type="presParOf" srcId="{4133D93A-8973-4FC7-84D7-C35A52815409}" destId="{85AA69DE-9CDF-47CB-805F-1F5681D12EF1}" srcOrd="9" destOrd="0" presId="urn:microsoft.com/office/officeart/2005/8/layout/target3"/>
    <dgm:cxn modelId="{F6B2326A-08C5-45B7-BCF5-549C55112477}" type="presParOf" srcId="{4133D93A-8973-4FC7-84D7-C35A52815409}" destId="{358BFB49-FD1D-4C43-9156-E23CEF8C2476}" srcOrd="10" destOrd="0" presId="urn:microsoft.com/office/officeart/2005/8/layout/target3"/>
    <dgm:cxn modelId="{ACC72A03-2D22-49FA-B99F-DC0A9723472B}" type="presParOf" srcId="{4133D93A-8973-4FC7-84D7-C35A52815409}" destId="{ACD4DD0D-7D0F-47EE-87C9-9CD36AA6C157}" srcOrd="11" destOrd="0" presId="urn:microsoft.com/office/officeart/2005/8/layout/target3"/>
    <dgm:cxn modelId="{77E9371B-B15E-4FBB-AB16-3278CEB5E8F5}" type="presParOf" srcId="{4133D93A-8973-4FC7-84D7-C35A52815409}" destId="{895CE921-1B9F-49E2-8E86-0CFD8206AC51}" srcOrd="12" destOrd="0" presId="urn:microsoft.com/office/officeart/2005/8/layout/target3"/>
    <dgm:cxn modelId="{AA314187-C237-481C-8EEF-804FD7CA4D01}" type="presParOf" srcId="{4133D93A-8973-4FC7-84D7-C35A52815409}" destId="{B49AADFD-E9BB-4927-B2B3-6FDDD8747038}" srcOrd="13" destOrd="0" presId="urn:microsoft.com/office/officeart/2005/8/layout/target3"/>
    <dgm:cxn modelId="{DDF69E5C-1163-4677-AB96-FD553F41092C}" type="presParOf" srcId="{4133D93A-8973-4FC7-84D7-C35A52815409}" destId="{ED0D8D56-8CC6-4FE5-9584-EB690E7D732A}" srcOrd="14" destOrd="0" presId="urn:microsoft.com/office/officeart/2005/8/layout/target3"/>
    <dgm:cxn modelId="{2D9E9951-934A-4983-815E-298AC5E76C83}" type="presParOf" srcId="{4133D93A-8973-4FC7-84D7-C35A52815409}" destId="{438F818D-DA61-4957-AB72-4DEACD538BDF}" srcOrd="15" destOrd="0" presId="urn:microsoft.com/office/officeart/2005/8/layout/target3"/>
    <dgm:cxn modelId="{4F002960-2B71-4256-B7E8-07C79F2557D2}" type="presParOf" srcId="{4133D93A-8973-4FC7-84D7-C35A52815409}" destId="{D8D64905-92DB-4BA9-9C8E-B1C939088B51}" srcOrd="16" destOrd="0" presId="urn:microsoft.com/office/officeart/2005/8/layout/target3"/>
    <dgm:cxn modelId="{D4E7EEBE-21D6-4D75-9F0D-1E82D970E417}" type="presParOf" srcId="{4133D93A-8973-4FC7-84D7-C35A52815409}" destId="{1E880C54-4685-4AB1-81F5-365BBA1F5AC9}" srcOrd="17" destOrd="0" presId="urn:microsoft.com/office/officeart/2005/8/layout/target3"/>
    <dgm:cxn modelId="{D1CA401A-1981-4D02-A4AF-D252DB9FC22F}" type="presParOf" srcId="{4133D93A-8973-4FC7-84D7-C35A52815409}" destId="{D3A489C1-5FEF-4B4F-B6AA-3AB70E496F90}" srcOrd="18" destOrd="0" presId="urn:microsoft.com/office/officeart/2005/8/layout/target3"/>
    <dgm:cxn modelId="{A5736E60-3448-4EBB-BE49-EDE6B66F0FFF}" type="presParOf" srcId="{4133D93A-8973-4FC7-84D7-C35A52815409}" destId="{07F9E93C-10A0-4D07-99E1-5C87297AA7BC}" srcOrd="19" destOrd="0" presId="urn:microsoft.com/office/officeart/2005/8/layout/target3"/>
    <dgm:cxn modelId="{78CF9D15-1D80-49E1-9572-422CA6BAD693}" type="presParOf" srcId="{4133D93A-8973-4FC7-84D7-C35A52815409}" destId="{E0E639CF-BDBB-4BB8-BA19-E8648E9F2B68}" srcOrd="20" destOrd="0" presId="urn:microsoft.com/office/officeart/2005/8/layout/target3"/>
    <dgm:cxn modelId="{8CA9A546-9CD5-4F8F-9838-062EE1343A61}" type="presParOf" srcId="{4133D93A-8973-4FC7-84D7-C35A52815409}" destId="{8D3F112C-FC2C-4615-A295-855632CB8457}" srcOrd="21" destOrd="0" presId="urn:microsoft.com/office/officeart/2005/8/layout/target3"/>
    <dgm:cxn modelId="{A1A484C6-3D65-48C8-8162-13BE753509B4}" type="presParOf" srcId="{4133D93A-8973-4FC7-84D7-C35A52815409}" destId="{192F7DD5-FA03-4F2A-A26F-C059F12270E0}" srcOrd="22" destOrd="0" presId="urn:microsoft.com/office/officeart/2005/8/layout/target3"/>
    <dgm:cxn modelId="{DE138280-E72C-4B78-95E1-03D34DDD1730}" type="presParOf" srcId="{4133D93A-8973-4FC7-84D7-C35A52815409}" destId="{4B507608-3778-4B04-8DB2-AF7BEEF86486}" srcOrd="2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212572-1209-42E2-AECB-1E8DE7FA6A2F}" type="doc">
      <dgm:prSet loTypeId="urn:microsoft.com/office/officeart/2005/8/layout/process4" loCatId="process" qsTypeId="urn:microsoft.com/office/officeart/2005/8/quickstyle/simple1" qsCatId="simple" csTypeId="urn:microsoft.com/office/officeart/2005/8/colors/accent0_2" csCatId="mainScheme" phldr="1"/>
      <dgm:spPr/>
    </dgm:pt>
    <dgm:pt modelId="{C8295F31-EBD7-425B-9EE7-483EA3E709DB}">
      <dgm:prSet phldrT="[Text]" custT="1"/>
      <dgm:spPr/>
      <dgm:t>
        <a:bodyPr/>
        <a:lstStyle/>
        <a:p>
          <a:r>
            <a:rPr lang="en-GB" sz="2400" dirty="0"/>
            <a:t>Project Initiation</a:t>
          </a:r>
          <a:endParaRPr lang="en-NG" sz="2400" dirty="0"/>
        </a:p>
      </dgm:t>
    </dgm:pt>
    <dgm:pt modelId="{74A0EE15-CFC7-4D2D-B042-549394E80E43}" type="parTrans" cxnId="{9C21DB5F-6844-4201-8097-869D4BCF1036}">
      <dgm:prSet/>
      <dgm:spPr/>
      <dgm:t>
        <a:bodyPr/>
        <a:lstStyle/>
        <a:p>
          <a:endParaRPr lang="en-NG"/>
        </a:p>
      </dgm:t>
    </dgm:pt>
    <dgm:pt modelId="{05FFE06E-6EA3-40E6-8020-CFA9EEFEDB42}" type="sibTrans" cxnId="{9C21DB5F-6844-4201-8097-869D4BCF1036}">
      <dgm:prSet/>
      <dgm:spPr/>
      <dgm:t>
        <a:bodyPr/>
        <a:lstStyle/>
        <a:p>
          <a:endParaRPr lang="en-NG"/>
        </a:p>
      </dgm:t>
    </dgm:pt>
    <dgm:pt modelId="{181B864F-C535-456E-B43D-91CAB15E3285}">
      <dgm:prSet phldrT="[Text]" custT="1"/>
      <dgm:spPr/>
      <dgm:t>
        <a:bodyPr/>
        <a:lstStyle/>
        <a:p>
          <a:r>
            <a:rPr lang="en-GB" sz="2400" dirty="0"/>
            <a:t>Project Management</a:t>
          </a:r>
          <a:endParaRPr lang="en-NG" sz="2400" dirty="0"/>
        </a:p>
      </dgm:t>
    </dgm:pt>
    <dgm:pt modelId="{8509691A-1AD4-47AE-A045-02BC70F074D2}" type="parTrans" cxnId="{0E59F2E1-33AE-42AA-976D-2C1D9B954A9D}">
      <dgm:prSet/>
      <dgm:spPr/>
      <dgm:t>
        <a:bodyPr/>
        <a:lstStyle/>
        <a:p>
          <a:endParaRPr lang="en-NG"/>
        </a:p>
      </dgm:t>
    </dgm:pt>
    <dgm:pt modelId="{1F9ACC02-A2A4-42D8-90C7-EBCE535C8AEB}" type="sibTrans" cxnId="{0E59F2E1-33AE-42AA-976D-2C1D9B954A9D}">
      <dgm:prSet/>
      <dgm:spPr/>
      <dgm:t>
        <a:bodyPr/>
        <a:lstStyle/>
        <a:p>
          <a:endParaRPr lang="en-NG"/>
        </a:p>
      </dgm:t>
    </dgm:pt>
    <dgm:pt modelId="{08F954D6-5274-420C-9B1C-F117FC2A3DC2}" type="pres">
      <dgm:prSet presAssocID="{8C212572-1209-42E2-AECB-1E8DE7FA6A2F}" presName="Name0" presStyleCnt="0">
        <dgm:presLayoutVars>
          <dgm:dir/>
          <dgm:animLvl val="lvl"/>
          <dgm:resizeHandles val="exact"/>
        </dgm:presLayoutVars>
      </dgm:prSet>
      <dgm:spPr/>
    </dgm:pt>
    <dgm:pt modelId="{6C337D83-AFED-4C34-8346-24DCEEF4F378}" type="pres">
      <dgm:prSet presAssocID="{181B864F-C535-456E-B43D-91CAB15E3285}" presName="boxAndChildren" presStyleCnt="0"/>
      <dgm:spPr/>
    </dgm:pt>
    <dgm:pt modelId="{B620D215-C0A2-4AD6-A6F0-D4FA4F33E157}" type="pres">
      <dgm:prSet presAssocID="{181B864F-C535-456E-B43D-91CAB15E3285}" presName="parentTextBox" presStyleLbl="node1" presStyleIdx="0" presStyleCnt="2"/>
      <dgm:spPr/>
    </dgm:pt>
    <dgm:pt modelId="{9BFFE068-8C16-41F4-9C43-C515FEA76B05}" type="pres">
      <dgm:prSet presAssocID="{05FFE06E-6EA3-40E6-8020-CFA9EEFEDB42}" presName="sp" presStyleCnt="0"/>
      <dgm:spPr/>
    </dgm:pt>
    <dgm:pt modelId="{AA65C42C-8EB0-4F0C-807D-6952F43C43A4}" type="pres">
      <dgm:prSet presAssocID="{C8295F31-EBD7-425B-9EE7-483EA3E709DB}" presName="arrowAndChildren" presStyleCnt="0"/>
      <dgm:spPr/>
    </dgm:pt>
    <dgm:pt modelId="{2F0B00DA-630C-4B90-BD0D-B3BC4EC6F166}" type="pres">
      <dgm:prSet presAssocID="{C8295F31-EBD7-425B-9EE7-483EA3E709DB}" presName="parentTextArrow" presStyleLbl="node1" presStyleIdx="1" presStyleCnt="2"/>
      <dgm:spPr/>
    </dgm:pt>
  </dgm:ptLst>
  <dgm:cxnLst>
    <dgm:cxn modelId="{112EFB0F-8026-40D8-B883-2D1AE6F33C69}" type="presOf" srcId="{8C212572-1209-42E2-AECB-1E8DE7FA6A2F}" destId="{08F954D6-5274-420C-9B1C-F117FC2A3DC2}" srcOrd="0" destOrd="0" presId="urn:microsoft.com/office/officeart/2005/8/layout/process4"/>
    <dgm:cxn modelId="{9C21DB5F-6844-4201-8097-869D4BCF1036}" srcId="{8C212572-1209-42E2-AECB-1E8DE7FA6A2F}" destId="{C8295F31-EBD7-425B-9EE7-483EA3E709DB}" srcOrd="0" destOrd="0" parTransId="{74A0EE15-CFC7-4D2D-B042-549394E80E43}" sibTransId="{05FFE06E-6EA3-40E6-8020-CFA9EEFEDB42}"/>
    <dgm:cxn modelId="{0E59F2E1-33AE-42AA-976D-2C1D9B954A9D}" srcId="{8C212572-1209-42E2-AECB-1E8DE7FA6A2F}" destId="{181B864F-C535-456E-B43D-91CAB15E3285}" srcOrd="1" destOrd="0" parTransId="{8509691A-1AD4-47AE-A045-02BC70F074D2}" sibTransId="{1F9ACC02-A2A4-42D8-90C7-EBCE535C8AEB}"/>
    <dgm:cxn modelId="{207028E8-FF1A-4777-982A-27E091564785}" type="presOf" srcId="{C8295F31-EBD7-425B-9EE7-483EA3E709DB}" destId="{2F0B00DA-630C-4B90-BD0D-B3BC4EC6F166}" srcOrd="0" destOrd="0" presId="urn:microsoft.com/office/officeart/2005/8/layout/process4"/>
    <dgm:cxn modelId="{64DB6BE9-16A3-4025-B330-D9CB5E74D9E4}" type="presOf" srcId="{181B864F-C535-456E-B43D-91CAB15E3285}" destId="{B620D215-C0A2-4AD6-A6F0-D4FA4F33E157}" srcOrd="0" destOrd="0" presId="urn:microsoft.com/office/officeart/2005/8/layout/process4"/>
    <dgm:cxn modelId="{1308F389-17E4-4278-A02E-816888FEF739}" type="presParOf" srcId="{08F954D6-5274-420C-9B1C-F117FC2A3DC2}" destId="{6C337D83-AFED-4C34-8346-24DCEEF4F378}" srcOrd="0" destOrd="0" presId="urn:microsoft.com/office/officeart/2005/8/layout/process4"/>
    <dgm:cxn modelId="{21A9A1E0-4DEC-4514-AAF8-148DC575754C}" type="presParOf" srcId="{6C337D83-AFED-4C34-8346-24DCEEF4F378}" destId="{B620D215-C0A2-4AD6-A6F0-D4FA4F33E157}" srcOrd="0" destOrd="0" presId="urn:microsoft.com/office/officeart/2005/8/layout/process4"/>
    <dgm:cxn modelId="{AC41CFDB-D55D-482E-9901-493C12772631}" type="presParOf" srcId="{08F954D6-5274-420C-9B1C-F117FC2A3DC2}" destId="{9BFFE068-8C16-41F4-9C43-C515FEA76B05}" srcOrd="1" destOrd="0" presId="urn:microsoft.com/office/officeart/2005/8/layout/process4"/>
    <dgm:cxn modelId="{A8C022DB-AADF-4785-A58B-C2D141FEC35F}" type="presParOf" srcId="{08F954D6-5274-420C-9B1C-F117FC2A3DC2}" destId="{AA65C42C-8EB0-4F0C-807D-6952F43C43A4}" srcOrd="2" destOrd="0" presId="urn:microsoft.com/office/officeart/2005/8/layout/process4"/>
    <dgm:cxn modelId="{D99E4BE3-C1CD-4206-A7A3-BC755F8A0F38}" type="presParOf" srcId="{AA65C42C-8EB0-4F0C-807D-6952F43C43A4}" destId="{2F0B00DA-630C-4B90-BD0D-B3BC4EC6F16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212572-1209-42E2-AECB-1E8DE7FA6A2F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</dgm:pt>
    <dgm:pt modelId="{C8295F31-EBD7-425B-9EE7-483EA3E709DB}">
      <dgm:prSet phldrT="[Text]"/>
      <dgm:spPr/>
      <dgm:t>
        <a:bodyPr/>
        <a:lstStyle/>
        <a:p>
          <a:r>
            <a:rPr lang="en-GB" dirty="0"/>
            <a:t>Identification is Done by Project Sponsor</a:t>
          </a:r>
          <a:endParaRPr lang="en-NG" dirty="0"/>
        </a:p>
      </dgm:t>
    </dgm:pt>
    <dgm:pt modelId="{74A0EE15-CFC7-4D2D-B042-549394E80E43}" type="parTrans" cxnId="{9C21DB5F-6844-4201-8097-869D4BCF1036}">
      <dgm:prSet/>
      <dgm:spPr/>
      <dgm:t>
        <a:bodyPr/>
        <a:lstStyle/>
        <a:p>
          <a:endParaRPr lang="en-NG"/>
        </a:p>
      </dgm:t>
    </dgm:pt>
    <dgm:pt modelId="{05FFE06E-6EA3-40E6-8020-CFA9EEFEDB42}" type="sibTrans" cxnId="{9C21DB5F-6844-4201-8097-869D4BCF1036}">
      <dgm:prSet/>
      <dgm:spPr/>
      <dgm:t>
        <a:bodyPr/>
        <a:lstStyle/>
        <a:p>
          <a:endParaRPr lang="en-NG"/>
        </a:p>
      </dgm:t>
    </dgm:pt>
    <dgm:pt modelId="{181B864F-C535-456E-B43D-91CAB15E3285}">
      <dgm:prSet phldrT="[Text]"/>
      <dgm:spPr/>
      <dgm:t>
        <a:bodyPr/>
        <a:lstStyle/>
        <a:p>
          <a:r>
            <a:rPr lang="en-GB" dirty="0"/>
            <a:t>System Request is then written after identification</a:t>
          </a:r>
          <a:endParaRPr lang="en-NG" dirty="0"/>
        </a:p>
      </dgm:t>
    </dgm:pt>
    <dgm:pt modelId="{8509691A-1AD4-47AE-A045-02BC70F074D2}" type="parTrans" cxnId="{0E59F2E1-33AE-42AA-976D-2C1D9B954A9D}">
      <dgm:prSet/>
      <dgm:spPr/>
      <dgm:t>
        <a:bodyPr/>
        <a:lstStyle/>
        <a:p>
          <a:endParaRPr lang="en-NG"/>
        </a:p>
      </dgm:t>
    </dgm:pt>
    <dgm:pt modelId="{1F9ACC02-A2A4-42D8-90C7-EBCE535C8AEB}" type="sibTrans" cxnId="{0E59F2E1-33AE-42AA-976D-2C1D9B954A9D}">
      <dgm:prSet/>
      <dgm:spPr/>
      <dgm:t>
        <a:bodyPr/>
        <a:lstStyle/>
        <a:p>
          <a:endParaRPr lang="en-NG"/>
        </a:p>
      </dgm:t>
    </dgm:pt>
    <dgm:pt modelId="{4CBF2754-FC5C-45D1-93E5-F9A99501CFE8}">
      <dgm:prSet phldrT="[Text]"/>
      <dgm:spPr/>
      <dgm:t>
        <a:bodyPr/>
        <a:lstStyle/>
        <a:p>
          <a:r>
            <a:rPr lang="en-GB" dirty="0"/>
            <a:t>Feasibility is conducted on the System Request</a:t>
          </a:r>
          <a:endParaRPr lang="en-NG" dirty="0"/>
        </a:p>
      </dgm:t>
    </dgm:pt>
    <dgm:pt modelId="{3C469624-D672-498C-B090-1C0820DF3AA1}" type="parTrans" cxnId="{520CEBC6-5C17-4483-A4EB-D01873DD265A}">
      <dgm:prSet/>
      <dgm:spPr/>
      <dgm:t>
        <a:bodyPr/>
        <a:lstStyle/>
        <a:p>
          <a:endParaRPr lang="en-NG"/>
        </a:p>
      </dgm:t>
    </dgm:pt>
    <dgm:pt modelId="{40C0D833-5901-47DF-A60C-B74202313C83}" type="sibTrans" cxnId="{520CEBC6-5C17-4483-A4EB-D01873DD265A}">
      <dgm:prSet/>
      <dgm:spPr/>
      <dgm:t>
        <a:bodyPr/>
        <a:lstStyle/>
        <a:p>
          <a:endParaRPr lang="en-NG"/>
        </a:p>
      </dgm:t>
    </dgm:pt>
    <dgm:pt modelId="{3D41A26E-5F3C-4E2A-98A9-AAF95F793E7F}" type="pres">
      <dgm:prSet presAssocID="{8C212572-1209-42E2-AECB-1E8DE7FA6A2F}" presName="outerComposite" presStyleCnt="0">
        <dgm:presLayoutVars>
          <dgm:chMax val="5"/>
          <dgm:dir/>
          <dgm:resizeHandles val="exact"/>
        </dgm:presLayoutVars>
      </dgm:prSet>
      <dgm:spPr/>
    </dgm:pt>
    <dgm:pt modelId="{9EDA41C1-402E-47D9-A81D-858C86A68D90}" type="pres">
      <dgm:prSet presAssocID="{8C212572-1209-42E2-AECB-1E8DE7FA6A2F}" presName="dummyMaxCanvas" presStyleCnt="0">
        <dgm:presLayoutVars/>
      </dgm:prSet>
      <dgm:spPr/>
    </dgm:pt>
    <dgm:pt modelId="{C9929A68-09A8-4CC5-9532-DA0E69DFB171}" type="pres">
      <dgm:prSet presAssocID="{8C212572-1209-42E2-AECB-1E8DE7FA6A2F}" presName="ThreeNodes_1" presStyleLbl="node1" presStyleIdx="0" presStyleCnt="3">
        <dgm:presLayoutVars>
          <dgm:bulletEnabled val="1"/>
        </dgm:presLayoutVars>
      </dgm:prSet>
      <dgm:spPr/>
    </dgm:pt>
    <dgm:pt modelId="{B95793BE-A1E7-4CC7-8FEF-95A017FE937B}" type="pres">
      <dgm:prSet presAssocID="{8C212572-1209-42E2-AECB-1E8DE7FA6A2F}" presName="ThreeNodes_2" presStyleLbl="node1" presStyleIdx="1" presStyleCnt="3">
        <dgm:presLayoutVars>
          <dgm:bulletEnabled val="1"/>
        </dgm:presLayoutVars>
      </dgm:prSet>
      <dgm:spPr/>
    </dgm:pt>
    <dgm:pt modelId="{586AEA47-3F86-4C72-BA21-2A3023E844FC}" type="pres">
      <dgm:prSet presAssocID="{8C212572-1209-42E2-AECB-1E8DE7FA6A2F}" presName="ThreeNodes_3" presStyleLbl="node1" presStyleIdx="2" presStyleCnt="3">
        <dgm:presLayoutVars>
          <dgm:bulletEnabled val="1"/>
        </dgm:presLayoutVars>
      </dgm:prSet>
      <dgm:spPr/>
    </dgm:pt>
    <dgm:pt modelId="{7E2D2875-4CAD-4771-A8DB-571CF71B793C}" type="pres">
      <dgm:prSet presAssocID="{8C212572-1209-42E2-AECB-1E8DE7FA6A2F}" presName="ThreeConn_1-2" presStyleLbl="fgAccFollowNode1" presStyleIdx="0" presStyleCnt="2">
        <dgm:presLayoutVars>
          <dgm:bulletEnabled val="1"/>
        </dgm:presLayoutVars>
      </dgm:prSet>
      <dgm:spPr/>
    </dgm:pt>
    <dgm:pt modelId="{3C5CC290-8147-4594-950E-E720A5D51600}" type="pres">
      <dgm:prSet presAssocID="{8C212572-1209-42E2-AECB-1E8DE7FA6A2F}" presName="ThreeConn_2-3" presStyleLbl="fgAccFollowNode1" presStyleIdx="1" presStyleCnt="2">
        <dgm:presLayoutVars>
          <dgm:bulletEnabled val="1"/>
        </dgm:presLayoutVars>
      </dgm:prSet>
      <dgm:spPr/>
    </dgm:pt>
    <dgm:pt modelId="{A318852F-581C-4789-88D8-99F708F1F94C}" type="pres">
      <dgm:prSet presAssocID="{8C212572-1209-42E2-AECB-1E8DE7FA6A2F}" presName="ThreeNodes_1_text" presStyleLbl="node1" presStyleIdx="2" presStyleCnt="3">
        <dgm:presLayoutVars>
          <dgm:bulletEnabled val="1"/>
        </dgm:presLayoutVars>
      </dgm:prSet>
      <dgm:spPr/>
    </dgm:pt>
    <dgm:pt modelId="{AE72F8D8-2E15-4832-8E22-6A50BEDD8D1A}" type="pres">
      <dgm:prSet presAssocID="{8C212572-1209-42E2-AECB-1E8DE7FA6A2F}" presName="ThreeNodes_2_text" presStyleLbl="node1" presStyleIdx="2" presStyleCnt="3">
        <dgm:presLayoutVars>
          <dgm:bulletEnabled val="1"/>
        </dgm:presLayoutVars>
      </dgm:prSet>
      <dgm:spPr/>
    </dgm:pt>
    <dgm:pt modelId="{E701C1A1-36CD-47A6-914A-3954CA330A26}" type="pres">
      <dgm:prSet presAssocID="{8C212572-1209-42E2-AECB-1E8DE7FA6A2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6715A17-F57D-4B6F-B517-589355765CCC}" type="presOf" srcId="{4CBF2754-FC5C-45D1-93E5-F9A99501CFE8}" destId="{586AEA47-3F86-4C72-BA21-2A3023E844FC}" srcOrd="0" destOrd="0" presId="urn:microsoft.com/office/officeart/2005/8/layout/vProcess5"/>
    <dgm:cxn modelId="{C8F56526-B7F4-4283-A32B-01147358675D}" type="presOf" srcId="{05FFE06E-6EA3-40E6-8020-CFA9EEFEDB42}" destId="{7E2D2875-4CAD-4771-A8DB-571CF71B793C}" srcOrd="0" destOrd="0" presId="urn:microsoft.com/office/officeart/2005/8/layout/vProcess5"/>
    <dgm:cxn modelId="{8DEFD52C-0F8F-44A1-B184-257DEA119E49}" type="presOf" srcId="{C8295F31-EBD7-425B-9EE7-483EA3E709DB}" destId="{C9929A68-09A8-4CC5-9532-DA0E69DFB171}" srcOrd="0" destOrd="0" presId="urn:microsoft.com/office/officeart/2005/8/layout/vProcess5"/>
    <dgm:cxn modelId="{9C21DB5F-6844-4201-8097-869D4BCF1036}" srcId="{8C212572-1209-42E2-AECB-1E8DE7FA6A2F}" destId="{C8295F31-EBD7-425B-9EE7-483EA3E709DB}" srcOrd="0" destOrd="0" parTransId="{74A0EE15-CFC7-4D2D-B042-549394E80E43}" sibTransId="{05FFE06E-6EA3-40E6-8020-CFA9EEFEDB42}"/>
    <dgm:cxn modelId="{4A2C5D60-1C5D-4FFA-8D6D-1A54B3E0AC78}" type="presOf" srcId="{8C212572-1209-42E2-AECB-1E8DE7FA6A2F}" destId="{3D41A26E-5F3C-4E2A-98A9-AAF95F793E7F}" srcOrd="0" destOrd="0" presId="urn:microsoft.com/office/officeart/2005/8/layout/vProcess5"/>
    <dgm:cxn modelId="{5F71DC48-D1F0-4DD7-9958-DF4507F2F37C}" type="presOf" srcId="{181B864F-C535-456E-B43D-91CAB15E3285}" destId="{AE72F8D8-2E15-4832-8E22-6A50BEDD8D1A}" srcOrd="1" destOrd="0" presId="urn:microsoft.com/office/officeart/2005/8/layout/vProcess5"/>
    <dgm:cxn modelId="{EF1D728F-0D1F-4225-AC0C-C1BFC6C5C916}" type="presOf" srcId="{C8295F31-EBD7-425B-9EE7-483EA3E709DB}" destId="{A318852F-581C-4789-88D8-99F708F1F94C}" srcOrd="1" destOrd="0" presId="urn:microsoft.com/office/officeart/2005/8/layout/vProcess5"/>
    <dgm:cxn modelId="{C891AFBE-0344-4467-9A83-ED9B1862E4E7}" type="presOf" srcId="{4CBF2754-FC5C-45D1-93E5-F9A99501CFE8}" destId="{E701C1A1-36CD-47A6-914A-3954CA330A26}" srcOrd="1" destOrd="0" presId="urn:microsoft.com/office/officeart/2005/8/layout/vProcess5"/>
    <dgm:cxn modelId="{B897DDBE-0E4E-4843-829A-57D1D81E36D7}" type="presOf" srcId="{181B864F-C535-456E-B43D-91CAB15E3285}" destId="{B95793BE-A1E7-4CC7-8FEF-95A017FE937B}" srcOrd="0" destOrd="0" presId="urn:microsoft.com/office/officeart/2005/8/layout/vProcess5"/>
    <dgm:cxn modelId="{520CEBC6-5C17-4483-A4EB-D01873DD265A}" srcId="{8C212572-1209-42E2-AECB-1E8DE7FA6A2F}" destId="{4CBF2754-FC5C-45D1-93E5-F9A99501CFE8}" srcOrd="2" destOrd="0" parTransId="{3C469624-D672-498C-B090-1C0820DF3AA1}" sibTransId="{40C0D833-5901-47DF-A60C-B74202313C83}"/>
    <dgm:cxn modelId="{0E59F2E1-33AE-42AA-976D-2C1D9B954A9D}" srcId="{8C212572-1209-42E2-AECB-1E8DE7FA6A2F}" destId="{181B864F-C535-456E-B43D-91CAB15E3285}" srcOrd="1" destOrd="0" parTransId="{8509691A-1AD4-47AE-A045-02BC70F074D2}" sibTransId="{1F9ACC02-A2A4-42D8-90C7-EBCE535C8AEB}"/>
    <dgm:cxn modelId="{1C4CD4E6-5DB3-4B1B-A767-EB9315394712}" type="presOf" srcId="{1F9ACC02-A2A4-42D8-90C7-EBCE535C8AEB}" destId="{3C5CC290-8147-4594-950E-E720A5D51600}" srcOrd="0" destOrd="0" presId="urn:microsoft.com/office/officeart/2005/8/layout/vProcess5"/>
    <dgm:cxn modelId="{F258DF86-2CE5-49F2-B938-D8C53963B60F}" type="presParOf" srcId="{3D41A26E-5F3C-4E2A-98A9-AAF95F793E7F}" destId="{9EDA41C1-402E-47D9-A81D-858C86A68D90}" srcOrd="0" destOrd="0" presId="urn:microsoft.com/office/officeart/2005/8/layout/vProcess5"/>
    <dgm:cxn modelId="{6DCE68CB-BA90-4AC9-876C-A990C872A379}" type="presParOf" srcId="{3D41A26E-5F3C-4E2A-98A9-AAF95F793E7F}" destId="{C9929A68-09A8-4CC5-9532-DA0E69DFB171}" srcOrd="1" destOrd="0" presId="urn:microsoft.com/office/officeart/2005/8/layout/vProcess5"/>
    <dgm:cxn modelId="{2D560B1E-DFCF-4BB6-BB44-FF40732D4EAC}" type="presParOf" srcId="{3D41A26E-5F3C-4E2A-98A9-AAF95F793E7F}" destId="{B95793BE-A1E7-4CC7-8FEF-95A017FE937B}" srcOrd="2" destOrd="0" presId="urn:microsoft.com/office/officeart/2005/8/layout/vProcess5"/>
    <dgm:cxn modelId="{E5BD466F-8CE1-44E5-BC74-FB81818A94BD}" type="presParOf" srcId="{3D41A26E-5F3C-4E2A-98A9-AAF95F793E7F}" destId="{586AEA47-3F86-4C72-BA21-2A3023E844FC}" srcOrd="3" destOrd="0" presId="urn:microsoft.com/office/officeart/2005/8/layout/vProcess5"/>
    <dgm:cxn modelId="{5BC59730-A31D-4AE6-B678-700F4D95E232}" type="presParOf" srcId="{3D41A26E-5F3C-4E2A-98A9-AAF95F793E7F}" destId="{7E2D2875-4CAD-4771-A8DB-571CF71B793C}" srcOrd="4" destOrd="0" presId="urn:microsoft.com/office/officeart/2005/8/layout/vProcess5"/>
    <dgm:cxn modelId="{44158CA9-0FA7-4412-8FC3-9BD08D6B55B9}" type="presParOf" srcId="{3D41A26E-5F3C-4E2A-98A9-AAF95F793E7F}" destId="{3C5CC290-8147-4594-950E-E720A5D51600}" srcOrd="5" destOrd="0" presId="urn:microsoft.com/office/officeart/2005/8/layout/vProcess5"/>
    <dgm:cxn modelId="{ACD67F9C-2752-4D62-9BD8-D810ED328C8B}" type="presParOf" srcId="{3D41A26E-5F3C-4E2A-98A9-AAF95F793E7F}" destId="{A318852F-581C-4789-88D8-99F708F1F94C}" srcOrd="6" destOrd="0" presId="urn:microsoft.com/office/officeart/2005/8/layout/vProcess5"/>
    <dgm:cxn modelId="{105F6DBB-DDC3-4DE2-8A67-B35AA35DA9C3}" type="presParOf" srcId="{3D41A26E-5F3C-4E2A-98A9-AAF95F793E7F}" destId="{AE72F8D8-2E15-4832-8E22-6A50BEDD8D1A}" srcOrd="7" destOrd="0" presId="urn:microsoft.com/office/officeart/2005/8/layout/vProcess5"/>
    <dgm:cxn modelId="{CCB13485-B7FD-48E6-88CA-D01A02CE68FC}" type="presParOf" srcId="{3D41A26E-5F3C-4E2A-98A9-AAF95F793E7F}" destId="{E701C1A1-36CD-47A6-914A-3954CA330A26}" srcOrd="8" destOrd="0" presId="urn:microsoft.com/office/officeart/2005/8/layout/vProcess5"/>
  </dgm:cxnLst>
  <dgm:bg>
    <a:gradFill flip="none" rotWithShape="1">
      <a:gsLst>
        <a:gs pos="0">
          <a:srgbClr val="FFC000">
            <a:tint val="66000"/>
            <a:satMod val="160000"/>
          </a:srgbClr>
        </a:gs>
        <a:gs pos="50000">
          <a:srgbClr val="FFC000">
            <a:tint val="44500"/>
            <a:satMod val="160000"/>
          </a:srgbClr>
        </a:gs>
        <a:gs pos="100000">
          <a:srgbClr val="FFC000">
            <a:tint val="23500"/>
            <a:satMod val="160000"/>
          </a:srgbClr>
        </a:gs>
      </a:gsLst>
      <a:lin ang="5400000" scaled="1"/>
      <a:tileRect/>
    </a:gradFill>
  </dgm:bg>
  <dgm:whole>
    <a:ln>
      <a:solidFill>
        <a:srgbClr val="66CCFF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9CFB6-8B2B-45A6-BB77-1EB8C31D838D}">
      <dsp:nvSpPr>
        <dsp:cNvPr id="0" name=""/>
        <dsp:cNvSpPr/>
      </dsp:nvSpPr>
      <dsp:spPr>
        <a:xfrm>
          <a:off x="716" y="2334232"/>
          <a:ext cx="1435844" cy="717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Management information system</a:t>
          </a:r>
          <a:r>
            <a:rPr lang="en-US" sz="1400" kern="1200" dirty="0"/>
            <a:t> (MIS)</a:t>
          </a:r>
          <a:endParaRPr lang="en-NG" sz="1400" kern="1200" dirty="0"/>
        </a:p>
      </dsp:txBody>
      <dsp:txXfrm>
        <a:off x="716" y="2334232"/>
        <a:ext cx="1435844" cy="717922"/>
      </dsp:txXfrm>
    </dsp:sp>
    <dsp:sp modelId="{1DC31ADC-AADB-44CC-8774-19A4246EF038}">
      <dsp:nvSpPr>
        <dsp:cNvPr id="0" name=""/>
        <dsp:cNvSpPr/>
      </dsp:nvSpPr>
      <dsp:spPr>
        <a:xfrm>
          <a:off x="1738088" y="2334232"/>
          <a:ext cx="1435844" cy="717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Transaction processing system</a:t>
          </a:r>
          <a:r>
            <a:rPr lang="en-US" sz="1400" kern="1200" dirty="0"/>
            <a:t> (TPS)</a:t>
          </a:r>
          <a:endParaRPr lang="en-NG" sz="1400" kern="1200" dirty="0"/>
        </a:p>
      </dsp:txBody>
      <dsp:txXfrm>
        <a:off x="1738088" y="2334232"/>
        <a:ext cx="1435844" cy="717922"/>
      </dsp:txXfrm>
    </dsp:sp>
    <dsp:sp modelId="{FD179138-0372-4379-B5EE-8CFDCB6DE489}">
      <dsp:nvSpPr>
        <dsp:cNvPr id="0" name=""/>
        <dsp:cNvSpPr/>
      </dsp:nvSpPr>
      <dsp:spPr>
        <a:xfrm>
          <a:off x="3475459" y="2334232"/>
          <a:ext cx="1435844" cy="717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Office automation system</a:t>
          </a:r>
          <a:endParaRPr lang="en-NG" sz="1400" kern="1200" dirty="0"/>
        </a:p>
      </dsp:txBody>
      <dsp:txXfrm>
        <a:off x="3475459" y="2334232"/>
        <a:ext cx="1435844" cy="717922"/>
      </dsp:txXfrm>
    </dsp:sp>
    <dsp:sp modelId="{66A65D3B-D0BE-44F8-ACCF-785B75050746}">
      <dsp:nvSpPr>
        <dsp:cNvPr id="0" name=""/>
        <dsp:cNvSpPr/>
      </dsp:nvSpPr>
      <dsp:spPr>
        <a:xfrm>
          <a:off x="5212830" y="2334232"/>
          <a:ext cx="1435844" cy="717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Decision support system</a:t>
          </a:r>
          <a:r>
            <a:rPr lang="en-US" sz="1400" kern="1200" dirty="0"/>
            <a:t> (DSS) </a:t>
          </a:r>
          <a:endParaRPr lang="en-NG" sz="1400" kern="1200" dirty="0"/>
        </a:p>
      </dsp:txBody>
      <dsp:txXfrm>
        <a:off x="5212830" y="2334232"/>
        <a:ext cx="1435844" cy="717922"/>
      </dsp:txXfrm>
    </dsp:sp>
    <dsp:sp modelId="{C6990610-142C-4BED-9519-D58C1F93C9D4}">
      <dsp:nvSpPr>
        <dsp:cNvPr id="0" name=""/>
        <dsp:cNvSpPr/>
      </dsp:nvSpPr>
      <dsp:spPr>
        <a:xfrm>
          <a:off x="6950202" y="2334232"/>
          <a:ext cx="1435844" cy="717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Expert system</a:t>
          </a:r>
          <a:endParaRPr lang="en-NG" sz="1400" kern="1200" dirty="0"/>
        </a:p>
      </dsp:txBody>
      <dsp:txXfrm>
        <a:off x="6950202" y="2334232"/>
        <a:ext cx="1435844" cy="717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4BA53-390C-4CD2-89E0-95C5F6192564}">
      <dsp:nvSpPr>
        <dsp:cNvPr id="0" name=""/>
        <dsp:cNvSpPr/>
      </dsp:nvSpPr>
      <dsp:spPr>
        <a:xfrm>
          <a:off x="441960" y="0"/>
          <a:ext cx="7802880" cy="4876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51242-C8F4-4432-A0B7-66DC72D35907}">
      <dsp:nvSpPr>
        <dsp:cNvPr id="0" name=""/>
        <dsp:cNvSpPr/>
      </dsp:nvSpPr>
      <dsp:spPr>
        <a:xfrm>
          <a:off x="1210543" y="3626388"/>
          <a:ext cx="179466" cy="179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FD880-61E2-43F2-B1DB-B1BA07A3CBAA}">
      <dsp:nvSpPr>
        <dsp:cNvPr id="0" name=""/>
        <dsp:cNvSpPr/>
      </dsp:nvSpPr>
      <dsp:spPr>
        <a:xfrm>
          <a:off x="1300276" y="3716121"/>
          <a:ext cx="1334292" cy="1160678"/>
        </a:xfrm>
        <a:prstGeom prst="rect">
          <a:avLst/>
        </a:prstGeom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95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Resources : hardware or software</a:t>
          </a:r>
          <a:endParaRPr lang="en-NG" sz="1600" kern="1200"/>
        </a:p>
      </dsp:txBody>
      <dsp:txXfrm>
        <a:off x="1300276" y="3716121"/>
        <a:ext cx="1334292" cy="1160678"/>
      </dsp:txXfrm>
    </dsp:sp>
    <dsp:sp modelId="{0CB1025A-AFAC-4585-BC0D-16515781DF0C}">
      <dsp:nvSpPr>
        <dsp:cNvPr id="0" name=""/>
        <dsp:cNvSpPr/>
      </dsp:nvSpPr>
      <dsp:spPr>
        <a:xfrm>
          <a:off x="2478511" y="2492044"/>
          <a:ext cx="312115" cy="312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7BC96-AA62-48C1-92E2-54193952E977}">
      <dsp:nvSpPr>
        <dsp:cNvPr id="0" name=""/>
        <dsp:cNvSpPr/>
      </dsp:nvSpPr>
      <dsp:spPr>
        <a:xfrm>
          <a:off x="2634569" y="2648102"/>
          <a:ext cx="1638604" cy="2228697"/>
        </a:xfrm>
        <a:prstGeom prst="rect">
          <a:avLst/>
        </a:prstGeom>
        <a:gradFill flip="none" rotWithShape="0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lin ang="81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83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Procedure: Set of rules</a:t>
          </a:r>
          <a:endParaRPr lang="en-NG" sz="1600" kern="1200" dirty="0"/>
        </a:p>
      </dsp:txBody>
      <dsp:txXfrm>
        <a:off x="2634569" y="2648102"/>
        <a:ext cx="1638604" cy="2228697"/>
      </dsp:txXfrm>
    </dsp:sp>
    <dsp:sp modelId="{D3D32E65-7993-4406-9E10-5F42615D6E37}">
      <dsp:nvSpPr>
        <dsp:cNvPr id="0" name=""/>
        <dsp:cNvSpPr/>
      </dsp:nvSpPr>
      <dsp:spPr>
        <a:xfrm>
          <a:off x="4097609" y="1656161"/>
          <a:ext cx="413552" cy="413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1E494-E26F-470D-9120-02D96B87DCF6}">
      <dsp:nvSpPr>
        <dsp:cNvPr id="0" name=""/>
        <dsp:cNvSpPr/>
      </dsp:nvSpPr>
      <dsp:spPr>
        <a:xfrm>
          <a:off x="4241102" y="1862937"/>
          <a:ext cx="1765170" cy="3013862"/>
        </a:xfrm>
        <a:prstGeom prst="rect">
          <a:avLst/>
        </a:prstGeom>
        <a:gradFill flip="none" rotWithShape="0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133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Data/information: Input and output</a:t>
          </a:r>
          <a:endParaRPr lang="en-NG" sz="1600" kern="1200" dirty="0"/>
        </a:p>
      </dsp:txBody>
      <dsp:txXfrm>
        <a:off x="4241102" y="1862937"/>
        <a:ext cx="1765170" cy="3013862"/>
      </dsp:txXfrm>
    </dsp:sp>
    <dsp:sp modelId="{CD98709D-3828-4D79-BF09-FE4DA3FE2B53}">
      <dsp:nvSpPr>
        <dsp:cNvPr id="0" name=""/>
        <dsp:cNvSpPr/>
      </dsp:nvSpPr>
      <dsp:spPr>
        <a:xfrm>
          <a:off x="5861060" y="1103132"/>
          <a:ext cx="554004" cy="554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35805-A42A-4C23-A359-B8EE865FEC32}">
      <dsp:nvSpPr>
        <dsp:cNvPr id="0" name=""/>
        <dsp:cNvSpPr/>
      </dsp:nvSpPr>
      <dsp:spPr>
        <a:xfrm>
          <a:off x="6138062" y="1380134"/>
          <a:ext cx="1638604" cy="3496665"/>
        </a:xfrm>
        <a:prstGeom prst="rect">
          <a:avLst/>
        </a:prstGeom>
        <a:gradFill flip="none" rotWithShape="0">
          <a:gsLst>
            <a:gs pos="0">
              <a:srgbClr val="7030A0">
                <a:tint val="66000"/>
                <a:satMod val="160000"/>
              </a:srgbClr>
            </a:gs>
            <a:gs pos="50000">
              <a:srgbClr val="7030A0">
                <a:tint val="44500"/>
                <a:satMod val="160000"/>
              </a:srgbClr>
            </a:gs>
            <a:gs pos="100000">
              <a:srgbClr val="7030A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3555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Process: the operational element of the system that makes use of the resources to operate on the data under the defined procedures in order to achieve the desired goal.</a:t>
          </a:r>
          <a:endParaRPr lang="en-NG" sz="1600" kern="1200" dirty="0"/>
        </a:p>
      </dsp:txBody>
      <dsp:txXfrm>
        <a:off x="6138062" y="1380134"/>
        <a:ext cx="1638604" cy="3496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54575-EDCE-4B96-A143-18B0D70C52F0}">
      <dsp:nvSpPr>
        <dsp:cNvPr id="0" name=""/>
        <dsp:cNvSpPr/>
      </dsp:nvSpPr>
      <dsp:spPr>
        <a:xfrm>
          <a:off x="0" y="0"/>
          <a:ext cx="4938074" cy="4938074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FFD2-479F-442A-B4E0-E5CB6FD1A48D}">
      <dsp:nvSpPr>
        <dsp:cNvPr id="0" name=""/>
        <dsp:cNvSpPr/>
      </dsp:nvSpPr>
      <dsp:spPr>
        <a:xfrm>
          <a:off x="2469037" y="0"/>
          <a:ext cx="6174376" cy="4938074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5400000" scaled="1"/>
          <a:tileRect/>
        </a:gra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baseline="0" dirty="0"/>
            <a:t>Technical–Must understand the technical environment, technical foundation, and technical solution.</a:t>
          </a:r>
          <a:endParaRPr lang="en-NG" sz="1800" kern="1200" dirty="0"/>
        </a:p>
      </dsp:txBody>
      <dsp:txXfrm>
        <a:off x="2469037" y="0"/>
        <a:ext cx="6174376" cy="617260"/>
      </dsp:txXfrm>
    </dsp:sp>
    <dsp:sp modelId="{EF6DB7D0-3899-4137-8C57-584896697B0D}">
      <dsp:nvSpPr>
        <dsp:cNvPr id="0" name=""/>
        <dsp:cNvSpPr/>
      </dsp:nvSpPr>
      <dsp:spPr>
        <a:xfrm>
          <a:off x="432082" y="617260"/>
          <a:ext cx="4073910" cy="4073910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72FFB-C1CF-4A44-A94E-E260DFC6AF4F}">
      <dsp:nvSpPr>
        <dsp:cNvPr id="0" name=""/>
        <dsp:cNvSpPr/>
      </dsp:nvSpPr>
      <dsp:spPr>
        <a:xfrm>
          <a:off x="2469037" y="617260"/>
          <a:ext cx="6174376" cy="407391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baseline="0" dirty="0"/>
            <a:t>Business–Must understand how IT can be applied to business situations.</a:t>
          </a:r>
          <a:endParaRPr lang="en-NG" sz="1800" kern="1200" dirty="0"/>
        </a:p>
      </dsp:txBody>
      <dsp:txXfrm>
        <a:off x="2469037" y="617260"/>
        <a:ext cx="6174376" cy="617261"/>
      </dsp:txXfrm>
    </dsp:sp>
    <dsp:sp modelId="{22B9DB48-413C-40A2-91F8-4625118B5282}">
      <dsp:nvSpPr>
        <dsp:cNvPr id="0" name=""/>
        <dsp:cNvSpPr/>
      </dsp:nvSpPr>
      <dsp:spPr>
        <a:xfrm>
          <a:off x="864164" y="1234521"/>
          <a:ext cx="3209745" cy="3209745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B053-7287-4106-98CD-EBCA0BCEE174}">
      <dsp:nvSpPr>
        <dsp:cNvPr id="0" name=""/>
        <dsp:cNvSpPr/>
      </dsp:nvSpPr>
      <dsp:spPr>
        <a:xfrm>
          <a:off x="2469037" y="1234521"/>
          <a:ext cx="6174376" cy="3209745"/>
        </a:xfrm>
        <a:prstGeom prst="rect">
          <a:avLst/>
        </a:prstGeom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lin ang="5400000" scaled="1"/>
          <a:tileRect/>
        </a:gra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baseline="0" dirty="0"/>
            <a:t>Analytical–Must be problem solvers.</a:t>
          </a:r>
          <a:endParaRPr lang="en-NG" sz="1800" kern="1200" dirty="0"/>
        </a:p>
      </dsp:txBody>
      <dsp:txXfrm>
        <a:off x="2469037" y="1234521"/>
        <a:ext cx="6174376" cy="617256"/>
      </dsp:txXfrm>
    </dsp:sp>
    <dsp:sp modelId="{358BFB49-FD1D-4C43-9156-E23CEF8C2476}">
      <dsp:nvSpPr>
        <dsp:cNvPr id="0" name=""/>
        <dsp:cNvSpPr/>
      </dsp:nvSpPr>
      <dsp:spPr>
        <a:xfrm>
          <a:off x="1296244" y="1851778"/>
          <a:ext cx="2345585" cy="2345585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4DD0D-7D0F-47EE-87C9-9CD36AA6C157}">
      <dsp:nvSpPr>
        <dsp:cNvPr id="0" name=""/>
        <dsp:cNvSpPr/>
      </dsp:nvSpPr>
      <dsp:spPr>
        <a:xfrm>
          <a:off x="2469037" y="1851778"/>
          <a:ext cx="6174376" cy="2345585"/>
        </a:xfrm>
        <a:prstGeom prst="rect">
          <a:avLst/>
        </a:prstGeom>
        <a:solidFill>
          <a:srgbClr val="FFC000"/>
        </a:soli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baseline="0" dirty="0"/>
            <a:t>Interpersonal–Need to communicate effectively.</a:t>
          </a:r>
          <a:endParaRPr lang="en-NG" sz="1800" kern="1200" dirty="0"/>
        </a:p>
      </dsp:txBody>
      <dsp:txXfrm>
        <a:off x="2469037" y="1851778"/>
        <a:ext cx="6174376" cy="617260"/>
      </dsp:txXfrm>
    </dsp:sp>
    <dsp:sp modelId="{B49AADFD-E9BB-4927-B2B3-6FDDD8747038}">
      <dsp:nvSpPr>
        <dsp:cNvPr id="0" name=""/>
        <dsp:cNvSpPr/>
      </dsp:nvSpPr>
      <dsp:spPr>
        <a:xfrm>
          <a:off x="1728326" y="2469038"/>
          <a:ext cx="1481421" cy="1481421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D8D56-8CC6-4FE5-9584-EB690E7D732A}">
      <dsp:nvSpPr>
        <dsp:cNvPr id="0" name=""/>
        <dsp:cNvSpPr/>
      </dsp:nvSpPr>
      <dsp:spPr>
        <a:xfrm>
          <a:off x="2469037" y="2469038"/>
          <a:ext cx="6174376" cy="1481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baseline="0"/>
            <a:t>Management–Need to manage people and to manage processes and risks. </a:t>
          </a:r>
          <a:endParaRPr lang="en-NG" sz="1800" kern="1200"/>
        </a:p>
      </dsp:txBody>
      <dsp:txXfrm>
        <a:off x="2469037" y="2469038"/>
        <a:ext cx="6174376" cy="617261"/>
      </dsp:txXfrm>
    </dsp:sp>
    <dsp:sp modelId="{D8D64905-92DB-4BA9-9C8E-B1C939088B51}">
      <dsp:nvSpPr>
        <dsp:cNvPr id="0" name=""/>
        <dsp:cNvSpPr/>
      </dsp:nvSpPr>
      <dsp:spPr>
        <a:xfrm>
          <a:off x="2160409" y="3086300"/>
          <a:ext cx="617256" cy="617256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80C54-4685-4AB1-81F5-365BBA1F5AC9}">
      <dsp:nvSpPr>
        <dsp:cNvPr id="0" name=""/>
        <dsp:cNvSpPr/>
      </dsp:nvSpPr>
      <dsp:spPr>
        <a:xfrm>
          <a:off x="2469037" y="3086300"/>
          <a:ext cx="6174376" cy="6172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baseline="0"/>
            <a:t>Ethical-Must deal fairly, honestly, and ethically with other project members, managers, and systems users.</a:t>
          </a:r>
          <a:endParaRPr lang="en-NG" sz="1800" kern="1200"/>
        </a:p>
      </dsp:txBody>
      <dsp:txXfrm>
        <a:off x="2469037" y="3086300"/>
        <a:ext cx="6174376" cy="617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0D215-C0A2-4AD6-A6F0-D4FA4F33E157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Project Management</a:t>
          </a:r>
          <a:endParaRPr lang="en-NG" sz="2400" kern="1200" dirty="0"/>
        </a:p>
      </dsp:txBody>
      <dsp:txXfrm>
        <a:off x="0" y="1969697"/>
        <a:ext cx="7886700" cy="1292334"/>
      </dsp:txXfrm>
    </dsp:sp>
    <dsp:sp modelId="{2F0B00DA-630C-4B90-BD0D-B3BC4EC6F166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Project Initiation</a:t>
          </a:r>
          <a:endParaRPr lang="en-NG" sz="2400" kern="1200" dirty="0"/>
        </a:p>
      </dsp:txBody>
      <dsp:txXfrm rot="10800000">
        <a:off x="0" y="1471"/>
        <a:ext cx="7886700" cy="12914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29A68-09A8-4CC5-9532-DA0E69DFB171}">
      <dsp:nvSpPr>
        <dsp:cNvPr id="0" name=""/>
        <dsp:cNvSpPr/>
      </dsp:nvSpPr>
      <dsp:spPr>
        <a:xfrm>
          <a:off x="0" y="0"/>
          <a:ext cx="6703695" cy="9790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Identification is Done by Project Sponsor</a:t>
          </a:r>
          <a:endParaRPr lang="en-NG" sz="2700" kern="1200" dirty="0"/>
        </a:p>
      </dsp:txBody>
      <dsp:txXfrm>
        <a:off x="28675" y="28675"/>
        <a:ext cx="5647223" cy="921701"/>
      </dsp:txXfrm>
    </dsp:sp>
    <dsp:sp modelId="{B95793BE-A1E7-4CC7-8FEF-95A017FE937B}">
      <dsp:nvSpPr>
        <dsp:cNvPr id="0" name=""/>
        <dsp:cNvSpPr/>
      </dsp:nvSpPr>
      <dsp:spPr>
        <a:xfrm>
          <a:off x="591502" y="1142226"/>
          <a:ext cx="6703695" cy="9790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System Request is then written after identification</a:t>
          </a:r>
          <a:endParaRPr lang="en-NG" sz="2700" kern="1200" dirty="0"/>
        </a:p>
      </dsp:txBody>
      <dsp:txXfrm>
        <a:off x="620177" y="1170901"/>
        <a:ext cx="5418459" cy="921701"/>
      </dsp:txXfrm>
    </dsp:sp>
    <dsp:sp modelId="{586AEA47-3F86-4C72-BA21-2A3023E844FC}">
      <dsp:nvSpPr>
        <dsp:cNvPr id="0" name=""/>
        <dsp:cNvSpPr/>
      </dsp:nvSpPr>
      <dsp:spPr>
        <a:xfrm>
          <a:off x="1183004" y="2284452"/>
          <a:ext cx="6703695" cy="9790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Feasibility is conducted on the System Request</a:t>
          </a:r>
          <a:endParaRPr lang="en-NG" sz="2700" kern="1200" dirty="0"/>
        </a:p>
      </dsp:txBody>
      <dsp:txXfrm>
        <a:off x="1211679" y="2313127"/>
        <a:ext cx="5418459" cy="921701"/>
      </dsp:txXfrm>
    </dsp:sp>
    <dsp:sp modelId="{7E2D2875-4CAD-4771-A8DB-571CF71B793C}">
      <dsp:nvSpPr>
        <dsp:cNvPr id="0" name=""/>
        <dsp:cNvSpPr/>
      </dsp:nvSpPr>
      <dsp:spPr>
        <a:xfrm>
          <a:off x="6067311" y="742447"/>
          <a:ext cx="636383" cy="63638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3000" kern="1200"/>
        </a:p>
      </dsp:txBody>
      <dsp:txXfrm>
        <a:off x="6210497" y="742447"/>
        <a:ext cx="350011" cy="478878"/>
      </dsp:txXfrm>
    </dsp:sp>
    <dsp:sp modelId="{3C5CC290-8147-4594-950E-E720A5D51600}">
      <dsp:nvSpPr>
        <dsp:cNvPr id="0" name=""/>
        <dsp:cNvSpPr/>
      </dsp:nvSpPr>
      <dsp:spPr>
        <a:xfrm>
          <a:off x="6658814" y="1878146"/>
          <a:ext cx="636383" cy="63638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3000" kern="1200"/>
        </a:p>
      </dsp:txBody>
      <dsp:txXfrm>
        <a:off x="6802000" y="1878146"/>
        <a:ext cx="350011" cy="47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F9CB7-57E2-4284-9FDA-B0032C07CD53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2B596-8B08-444F-8894-BB189AC9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7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90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size or scope of the project often determines the kind of sponsor who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85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67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1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79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94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0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0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4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DD99A5-A602-4DA6-95B7-16627B599DDF}" type="slidenum">
              <a:rPr lang="en-US" altLang="en-US" sz="1200" smtClean="0"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</p:spPr>
        <p:txBody>
          <a:bodyPr/>
          <a:lstStyle/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512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5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21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9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8CA4FEA-9EB1-4604-B596-916FCD767DA3}" type="slidenum">
              <a:rPr lang="en-US" altLang="en-US" sz="1200" smtClean="0"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</p:spPr>
        <p:txBody>
          <a:bodyPr/>
          <a:lstStyle/>
          <a:p>
            <a:pPr algn="just"/>
            <a:r>
              <a:rPr lang="en-US" sz="2600" dirty="0"/>
              <a:t>Consultant,</a:t>
            </a:r>
            <a:r>
              <a:rPr lang="en-US" sz="2600" baseline="0" dirty="0"/>
              <a:t> </a:t>
            </a:r>
            <a:r>
              <a:rPr lang="en-US" sz="2600" dirty="0"/>
              <a:t>Support Expert</a:t>
            </a:r>
            <a:r>
              <a:rPr lang="en-US" sz="2600" baseline="0" dirty="0"/>
              <a:t> and </a:t>
            </a:r>
            <a:r>
              <a:rPr lang="en-US" sz="2600" dirty="0"/>
              <a:t>Agent of change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020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8CA4FEA-9EB1-4604-B596-916FCD767DA3}" type="slidenum">
              <a:rPr lang="en-US" altLang="en-US" sz="1200" smtClean="0">
                <a:latin typeface="Arial" panose="020B0604020202020204" pitchFamily="34" charset="0"/>
              </a:rPr>
              <a:pPr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</p:spPr>
        <p:txBody>
          <a:bodyPr/>
          <a:lstStyle/>
          <a:p>
            <a:pPr algn="just"/>
            <a:r>
              <a:rPr lang="en-US" sz="2600" dirty="0"/>
              <a:t>Consultant,</a:t>
            </a:r>
            <a:r>
              <a:rPr lang="en-US" sz="2600" baseline="0" dirty="0"/>
              <a:t> </a:t>
            </a:r>
            <a:r>
              <a:rPr lang="en-US" sz="2600" dirty="0"/>
              <a:t>Support Expert</a:t>
            </a:r>
            <a:r>
              <a:rPr lang="en-US" sz="2600" baseline="0" dirty="0"/>
              <a:t> and </a:t>
            </a:r>
            <a:r>
              <a:rPr lang="en-US" sz="2600" dirty="0"/>
              <a:t>Agent of change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608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8CA4FEA-9EB1-4604-B596-916FCD767DA3}" type="slidenum">
              <a:rPr lang="en-US" altLang="en-US" sz="1200" smtClean="0">
                <a:latin typeface="Arial" panose="020B0604020202020204" pitchFamily="34" charset="0"/>
              </a:rPr>
              <a:pPr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</p:spPr>
        <p:txBody>
          <a:bodyPr/>
          <a:lstStyle/>
          <a:p>
            <a:pPr algn="just"/>
            <a:r>
              <a:rPr lang="en-US" sz="2600" dirty="0"/>
              <a:t>Consultant,</a:t>
            </a:r>
            <a:r>
              <a:rPr lang="en-US" sz="2600" baseline="0" dirty="0"/>
              <a:t> </a:t>
            </a:r>
            <a:r>
              <a:rPr lang="en-US" sz="2600" dirty="0"/>
              <a:t>Support Expert</a:t>
            </a:r>
            <a:r>
              <a:rPr lang="en-US" sz="2600" baseline="0" dirty="0"/>
              <a:t> and </a:t>
            </a:r>
            <a:r>
              <a:rPr lang="en-US" sz="2600" dirty="0"/>
              <a:t>Agent of change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2949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8964B41-68CF-4F7E-B0A4-6CC122E6B255}" type="slidenum">
              <a:rPr lang="en-US" altLang="en-US" sz="1200" smtClean="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650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8CA4FEA-9EB1-4604-B596-916FCD767DA3}" type="slidenum">
              <a:rPr lang="en-US" altLang="en-US" sz="1200" smtClean="0">
                <a:latin typeface="Arial" panose="020B0604020202020204" pitchFamily="34" charset="0"/>
              </a:rPr>
              <a:pPr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</p:spPr>
        <p:txBody>
          <a:bodyPr/>
          <a:lstStyle/>
          <a:p>
            <a:pPr algn="just"/>
            <a:r>
              <a:rPr lang="en-US" sz="2600" dirty="0"/>
              <a:t>Consultant,</a:t>
            </a:r>
            <a:r>
              <a:rPr lang="en-US" sz="2600" baseline="0" dirty="0"/>
              <a:t> </a:t>
            </a:r>
            <a:r>
              <a:rPr lang="en-US" sz="2600" dirty="0"/>
              <a:t>Support Expert</a:t>
            </a:r>
            <a:r>
              <a:rPr lang="en-US" sz="2600" baseline="0" dirty="0"/>
              <a:t> and </a:t>
            </a:r>
            <a:r>
              <a:rPr lang="en-US" sz="2600" dirty="0"/>
              <a:t>Agent of change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6958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8CA4FEA-9EB1-4604-B596-916FCD767DA3}" type="slidenum">
              <a:rPr lang="en-US" altLang="en-US" sz="1200" smtClean="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</p:spPr>
        <p:txBody>
          <a:bodyPr/>
          <a:lstStyle/>
          <a:p>
            <a:pPr algn="just"/>
            <a:r>
              <a:rPr lang="en-US" sz="2600" dirty="0"/>
              <a:t>Consultant,</a:t>
            </a:r>
            <a:r>
              <a:rPr lang="en-US" sz="2600" baseline="0" dirty="0"/>
              <a:t> </a:t>
            </a:r>
            <a:r>
              <a:rPr lang="en-US" sz="2600" dirty="0"/>
              <a:t>Support Expert</a:t>
            </a:r>
            <a:r>
              <a:rPr lang="en-US" sz="2600" baseline="0" dirty="0"/>
              <a:t> and </a:t>
            </a:r>
            <a:r>
              <a:rPr lang="en-US" sz="2600" dirty="0"/>
              <a:t>Agent of change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2907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Ideally, companies can take advantage of this first mover position by making money and continuing to innovate while competitors trail behind.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4EF9-AAF2-472D-8846-9DD0AB933040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Logo">
            <a:extLst>
              <a:ext uri="{FF2B5EF4-FFF2-40B4-BE49-F238E27FC236}">
                <a16:creationId xmlns:a16="http://schemas.microsoft.com/office/drawing/2014/main" id="{79A4868F-9AB2-432E-8D29-6E0977E36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0217"/>
            <a:ext cx="84743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1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407A-65B6-45D5-B294-80D9281D536E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098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A971-B842-41E6-8412-919AAF8913F2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9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8FA7-CD4C-4AB9-BC98-15E7274C6FE4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pic>
        <p:nvPicPr>
          <p:cNvPr id="7" name="Logo" descr="Logo">
            <a:extLst>
              <a:ext uri="{FF2B5EF4-FFF2-40B4-BE49-F238E27FC236}">
                <a16:creationId xmlns:a16="http://schemas.microsoft.com/office/drawing/2014/main" id="{79A4868F-9AB2-432E-8D29-6E0977E36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0217"/>
            <a:ext cx="84743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B5F0-BC36-43BF-94A1-4D14AB36710A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 descr="Logo">
            <a:extLst>
              <a:ext uri="{FF2B5EF4-FFF2-40B4-BE49-F238E27FC236}">
                <a16:creationId xmlns:a16="http://schemas.microsoft.com/office/drawing/2014/main" id="{79A4868F-9AB2-432E-8D29-6E0977E36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0217"/>
            <a:ext cx="84743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63E8-F32D-4DCA-8438-C85C70F83392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pic>
        <p:nvPicPr>
          <p:cNvPr id="8" name="Logo" descr="Logo">
            <a:extLst>
              <a:ext uri="{FF2B5EF4-FFF2-40B4-BE49-F238E27FC236}">
                <a16:creationId xmlns:a16="http://schemas.microsoft.com/office/drawing/2014/main" id="{79A4868F-9AB2-432E-8D29-6E0977E36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7605"/>
            <a:ext cx="84743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6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F5E1-80C9-4135-ADB1-3053D3E2FB2F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5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62E3-BDAC-4FEF-9209-B3554F074088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90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D7EA-E5CF-4566-9A34-83C9DC3302AC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81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682-AA9C-4A5C-BA38-72367494C2FF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7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2778-E09F-48ED-984A-D6788A0C9688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22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6C23966-16D8-4D34-89E8-1C81FFA48993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189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848600" cy="2543176"/>
          </a:xfrm>
        </p:spPr>
        <p:txBody>
          <a:bodyPr/>
          <a:lstStyle/>
          <a:p>
            <a:pPr algn="ctr"/>
            <a:br>
              <a:rPr lang="en-US" sz="4800" dirty="0">
                <a:solidFill>
                  <a:srgbClr val="0070C0"/>
                </a:solidFill>
                <a:latin typeface="Apple Chancery"/>
                <a:cs typeface="Apple Chancery"/>
              </a:rPr>
            </a:br>
            <a:br>
              <a:rPr lang="en-US" sz="4800" dirty="0">
                <a:solidFill>
                  <a:srgbClr val="0070C0"/>
                </a:solidFill>
                <a:latin typeface="Apple Chancery"/>
                <a:cs typeface="Apple Chancery"/>
              </a:rPr>
            </a:br>
            <a:br>
              <a:rPr lang="en-US" sz="4800" dirty="0">
                <a:solidFill>
                  <a:srgbClr val="0070C0"/>
                </a:solidFill>
                <a:latin typeface="Apple Chancery"/>
                <a:cs typeface="Apple Chancery"/>
              </a:rPr>
            </a:br>
            <a:br>
              <a:rPr lang="en-US" sz="4800" dirty="0">
                <a:solidFill>
                  <a:srgbClr val="0070C0"/>
                </a:solidFill>
                <a:latin typeface="Apple Chancery"/>
                <a:cs typeface="Apple Chancery"/>
              </a:rPr>
            </a:br>
            <a:r>
              <a:rPr lang="en-US" sz="4800" dirty="0">
                <a:solidFill>
                  <a:srgbClr val="0070C0"/>
                </a:solidFill>
                <a:latin typeface="Apple Chancery"/>
                <a:cs typeface="Apple Chancery"/>
              </a:rPr>
              <a:t>SWE2315 : System </a:t>
            </a:r>
            <a:r>
              <a:rPr lang="en-US" sz="4800" dirty="0">
                <a:solidFill>
                  <a:srgbClr val="0070C0"/>
                </a:solidFill>
              </a:rPr>
              <a:t>ANALYSIS &amp; DESIGN</a:t>
            </a:r>
            <a:endParaRPr lang="en-US" sz="2000" dirty="0">
              <a:solidFill>
                <a:srgbClr val="0070C0"/>
              </a:solidFill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730487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Lecture 01: Introduction</a:t>
            </a:r>
          </a:p>
          <a:p>
            <a:pPr algn="ctr"/>
            <a:r>
              <a:rPr lang="en-US" sz="2800" dirty="0"/>
              <a:t>At: CIT Theater</a:t>
            </a:r>
          </a:p>
          <a:p>
            <a:pPr algn="ctr"/>
            <a:r>
              <a:rPr lang="en-US" sz="2800" dirty="0"/>
              <a:t>By: 2-4pm</a:t>
            </a:r>
          </a:p>
        </p:txBody>
      </p:sp>
    </p:spTree>
    <p:extLst>
      <p:ext uri="{BB962C8B-B14F-4D97-AF65-F5344CB8AC3E}">
        <p14:creationId xmlns:p14="http://schemas.microsoft.com/office/powerpoint/2010/main" val="297981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69" y="419121"/>
            <a:ext cx="8229600" cy="807473"/>
          </a:xfrm>
        </p:spPr>
        <p:txBody>
          <a:bodyPr/>
          <a:lstStyle/>
          <a:p>
            <a:pPr algn="ctr"/>
            <a:r>
              <a:rPr lang="en-US" dirty="0"/>
              <a:t>System Components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39E802A-B127-1AE2-AAD4-BFE09D7D9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34119"/>
              </p:ext>
            </p:extLst>
          </p:nvPr>
        </p:nvGraphicFramePr>
        <p:xfrm>
          <a:off x="92869" y="1600200"/>
          <a:ext cx="8686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7F73-A523-4FFB-9EA7-4B94EFD0A248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10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89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0" y="6248400"/>
            <a:ext cx="50292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110000"/>
              <a:buBlip>
                <a:blip r:embed="rId3"/>
              </a:buBlip>
              <a:defRPr sz="3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ECFF"/>
              </a:buClr>
              <a:buBlip>
                <a:blip r:embed="rId4"/>
              </a:buBlip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ù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AF432A35-816E-410C-BA4B-F350164F40B4}" type="slidenum">
              <a:rPr lang="en-US" altLang="en-US" sz="14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377627"/>
            <a:ext cx="8229600" cy="79562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SDLC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245097" y="1173248"/>
            <a:ext cx="8652841" cy="5075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1"/>
              </a:buClr>
              <a:buSzPct val="110000"/>
              <a:buBlip>
                <a:blip r:embed="rId3"/>
              </a:buBlip>
              <a:defRPr sz="3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ECFF"/>
              </a:buClr>
              <a:buBlip>
                <a:blip r:embed="rId4"/>
              </a:buBlip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ù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600" b="1" dirty="0">
                <a:latin typeface="+mn-lt"/>
              </a:rPr>
              <a:t>	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+mn-lt"/>
              </a:rPr>
              <a:t>The </a:t>
            </a:r>
            <a:r>
              <a:rPr lang="en-GB" sz="2400" b="0" i="0" u="none" strike="noStrike" baseline="0" dirty="0">
                <a:solidFill>
                  <a:srgbClr val="FF0000"/>
                </a:solidFill>
                <a:latin typeface="+mn-lt"/>
              </a:rPr>
              <a:t>systems development life cycle (SDLC)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+mn-lt"/>
              </a:rPr>
              <a:t>is the process of determining how an information system (IS) can support business needs, designing the system, building it, and delivering it to users.</a:t>
            </a:r>
          </a:p>
          <a:p>
            <a:pPr marL="0" indent="0" algn="just">
              <a:buClrTx/>
              <a:buSzTx/>
              <a:buNone/>
            </a:pPr>
            <a:endParaRPr lang="en-GB" sz="24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>
                <a:solidFill>
                  <a:srgbClr val="000000"/>
                </a:solidFill>
                <a:latin typeface="+mn-lt"/>
              </a:rPr>
              <a:t>The key person in the SDLC is the </a:t>
            </a:r>
            <a:r>
              <a:rPr lang="en-GB" sz="2400" b="0" i="0" u="none" strike="noStrike" baseline="0" dirty="0">
                <a:solidFill>
                  <a:srgbClr val="FF0000"/>
                </a:solidFill>
                <a:latin typeface="+mn-lt"/>
              </a:rPr>
              <a:t>systems analyst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+mn-lt"/>
              </a:rPr>
              <a:t>, 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>
                <a:solidFill>
                  <a:srgbClr val="000000"/>
                </a:solidFill>
                <a:latin typeface="+mn-lt"/>
              </a:rPr>
              <a:t>A System Analyst analyses the business situation, identifies the opportunities for improvements, and designs an IS to implement the improvements. </a:t>
            </a:r>
          </a:p>
          <a:p>
            <a:pPr marL="0" indent="0" algn="just">
              <a:buClrTx/>
              <a:buSzTx/>
              <a:buNone/>
            </a:pPr>
            <a:endParaRPr lang="en-GB" sz="24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709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0" y="6248400"/>
            <a:ext cx="50292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110000"/>
              <a:buBlip>
                <a:blip r:embed="rId3"/>
              </a:buBlip>
              <a:defRPr sz="3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ECFF"/>
              </a:buClr>
              <a:buBlip>
                <a:blip r:embed="rId4"/>
              </a:buBlip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ù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AF432A35-816E-410C-BA4B-F350164F40B4}" type="slidenum">
              <a:rPr lang="en-US" altLang="en-US" sz="14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7882"/>
            <a:ext cx="8229600" cy="79562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Systems Analyst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339365" y="1333502"/>
            <a:ext cx="8558573" cy="491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1"/>
              </a:buClr>
              <a:buSzPct val="110000"/>
              <a:buBlip>
                <a:blip r:embed="rId3"/>
              </a:buBlip>
              <a:defRPr sz="3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ECFF"/>
              </a:buClr>
              <a:buBlip>
                <a:blip r:embed="rId4"/>
              </a:buBlip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ù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>
                <a:solidFill>
                  <a:srgbClr val="000000"/>
                </a:solidFill>
                <a:latin typeface="+mn-lt"/>
              </a:rPr>
              <a:t>The systems analyst works closely with all project team members so that the team develops the right system in an effective way.</a:t>
            </a:r>
          </a:p>
          <a:p>
            <a:pPr marL="0" indent="0" algn="just">
              <a:buClrTx/>
              <a:buSzTx/>
              <a:buNone/>
            </a:pPr>
            <a:endParaRPr lang="en-GB" sz="24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>
                <a:solidFill>
                  <a:srgbClr val="000000"/>
                </a:solidFill>
                <a:latin typeface="+mn-lt"/>
              </a:rPr>
              <a:t>Systems analysts must understand how to apply technology in order to solve problems.</a:t>
            </a:r>
          </a:p>
          <a:p>
            <a:pPr marL="0" indent="0" algn="just">
              <a:buClrTx/>
              <a:buSzTx/>
              <a:buNone/>
            </a:pPr>
            <a:endParaRPr lang="en-GB" sz="24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>
                <a:solidFill>
                  <a:srgbClr val="000000"/>
                </a:solidFill>
                <a:latin typeface="+mn-lt"/>
              </a:rPr>
              <a:t>Systems analysts may serve as </a:t>
            </a:r>
            <a:r>
              <a:rPr lang="en-GB" sz="2400" b="1" i="0" u="none" strike="noStrike" baseline="0" dirty="0">
                <a:solidFill>
                  <a:srgbClr val="0000FF"/>
                </a:solidFill>
                <a:latin typeface="+mn-lt"/>
              </a:rPr>
              <a:t>change agents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+mn-lt"/>
              </a:rPr>
              <a:t>who identify organizational improvement needed, design systems to implement those changes, train and motivate others to use the systems.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GB" sz="28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GB" sz="28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marL="0" indent="0" algn="just">
              <a:buClrTx/>
              <a:buSzTx/>
              <a:buNone/>
            </a:pPr>
            <a:endParaRPr lang="en-GB" sz="28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335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0" y="6248400"/>
            <a:ext cx="50292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110000"/>
              <a:buBlip>
                <a:blip r:embed="rId3"/>
              </a:buBlip>
              <a:defRPr sz="3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ECFF"/>
              </a:buClr>
              <a:buBlip>
                <a:blip r:embed="rId4"/>
              </a:buBlip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ù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AF432A35-816E-410C-BA4B-F350164F40B4}" type="slidenum">
              <a:rPr lang="en-US" altLang="en-US" sz="14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0809"/>
            <a:ext cx="8229600" cy="79562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System Analysts Skills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2935B8-B4DC-30C1-1882-E0B77819D9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5215685"/>
              </p:ext>
            </p:extLst>
          </p:nvPr>
        </p:nvGraphicFramePr>
        <p:xfrm>
          <a:off x="254524" y="1310325"/>
          <a:ext cx="8643414" cy="493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4409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048000" y="6248400"/>
            <a:ext cx="50292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110000"/>
              <a:buBlip>
                <a:blip r:embed="rId3"/>
              </a:buBlip>
              <a:defRPr sz="3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ECFF"/>
              </a:buClr>
              <a:buBlip>
                <a:blip r:embed="rId4"/>
              </a:buBlip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ù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0AF67CA9-2D9A-45CA-9206-84453714738C}" type="slidenum">
              <a:rPr lang="en-US" altLang="en-US" sz="14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47" y="357188"/>
            <a:ext cx="8444753" cy="637894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dirty="0"/>
              <a:t>Where Do Systems Analysts Work?</a:t>
            </a:r>
          </a:p>
        </p:txBody>
      </p:sp>
      <p:pic>
        <p:nvPicPr>
          <p:cNvPr id="46084" name="Picture 4" descr="whi74173_01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3" y="1271587"/>
            <a:ext cx="8794377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A290-7BCD-4B1A-A089-11E665C4DBF7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415211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0" y="6248400"/>
            <a:ext cx="50292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110000"/>
              <a:buBlip>
                <a:blip r:embed="rId3"/>
              </a:buBlip>
              <a:defRPr sz="3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ECFF"/>
              </a:buClr>
              <a:buBlip>
                <a:blip r:embed="rId4"/>
              </a:buBlip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ù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AF432A35-816E-410C-BA4B-F350164F40B4}" type="slidenum">
              <a:rPr lang="en-US" altLang="en-US" sz="14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7882"/>
            <a:ext cx="8229600" cy="79562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SDLC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245097" y="1333502"/>
            <a:ext cx="8652841" cy="491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1"/>
              </a:buClr>
              <a:buSzPct val="110000"/>
              <a:buBlip>
                <a:blip r:embed="rId3"/>
              </a:buBlip>
              <a:defRPr sz="3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ECFF"/>
              </a:buClr>
              <a:buBlip>
                <a:blip r:embed="rId4"/>
              </a:buBlip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ù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  <a:p>
            <a:pPr marL="0" indent="0" algn="just">
              <a:buClrTx/>
              <a:buSzTx/>
              <a:buNone/>
            </a:pPr>
            <a:endParaRPr lang="en-US" altLang="en-US" sz="2400" dirty="0">
              <a:latin typeface="+mn-lt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The first three (3) stages will be the focus in this course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5B7A5-F92E-5614-EEB4-167A1784F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46" t="5995" r="5624" b="28721"/>
          <a:stretch/>
        </p:blipFill>
        <p:spPr>
          <a:xfrm>
            <a:off x="635826" y="1333894"/>
            <a:ext cx="7871382" cy="24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9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0" y="6248400"/>
            <a:ext cx="50292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110000"/>
              <a:buBlip>
                <a:blip r:embed="rId3"/>
              </a:buBlip>
              <a:defRPr sz="3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ECFF"/>
              </a:buClr>
              <a:buBlip>
                <a:blip r:embed="rId4"/>
              </a:buBlip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ù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AF432A35-816E-410C-BA4B-F350164F40B4}" type="slidenum">
              <a:rPr lang="en-US" altLang="en-US" sz="14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39919"/>
            <a:ext cx="8229600" cy="79562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Planning, Analysis &amp; Design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443059" y="1135539"/>
            <a:ext cx="8454879" cy="538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1"/>
              </a:buClr>
              <a:buSzPct val="110000"/>
              <a:buBlip>
                <a:blip r:embed="rId3"/>
              </a:buBlip>
              <a:defRPr sz="3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ECFF"/>
              </a:buClr>
              <a:buBlip>
                <a:blip r:embed="rId4"/>
              </a:buBlip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ù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+mn-lt"/>
              </a:rPr>
              <a:t>Planning</a:t>
            </a:r>
            <a:r>
              <a:rPr lang="en-GB" sz="2800" b="1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+mn-lt"/>
              </a:rPr>
              <a:t>This phase is the fundamental process of understanding </a:t>
            </a:r>
            <a:r>
              <a:rPr lang="en-GB" sz="2000" b="0" i="1" u="none" strike="noStrike" baseline="0" dirty="0">
                <a:solidFill>
                  <a:srgbClr val="0000FF"/>
                </a:solidFill>
                <a:latin typeface="+mn-lt"/>
              </a:rPr>
              <a:t>why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+mn-lt"/>
              </a:rPr>
              <a:t>an information system should be built, and determining </a:t>
            </a:r>
            <a:r>
              <a:rPr lang="en-GB" sz="2000" b="0" i="1" u="none" strike="noStrike" baseline="0" dirty="0">
                <a:solidFill>
                  <a:srgbClr val="0000FF"/>
                </a:solidFill>
                <a:latin typeface="+mn-lt"/>
              </a:rPr>
              <a:t>how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+mn-lt"/>
              </a:rPr>
              <a:t>the project team will go about building it.</a:t>
            </a:r>
          </a:p>
          <a:p>
            <a:pPr marL="457200" lvl="1" indent="0" algn="just">
              <a:buClrTx/>
              <a:buNone/>
            </a:pPr>
            <a:endParaRPr lang="en-GB" sz="24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GB" sz="2400" b="1" i="0" u="none" strike="noStrike" baseline="0" dirty="0">
                <a:solidFill>
                  <a:srgbClr val="000000"/>
                </a:solidFill>
                <a:latin typeface="+mn-lt"/>
              </a:rPr>
              <a:t>Analysis</a:t>
            </a:r>
            <a:r>
              <a:rPr lang="en-GB" sz="2800" b="1" i="0" u="none" strike="noStrike" baseline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+mn-lt"/>
              </a:rPr>
              <a:t>The analysis phase answers the questions of </a:t>
            </a:r>
            <a:r>
              <a:rPr lang="en-GB" sz="2000" b="0" i="1" u="none" strike="noStrike" baseline="0" dirty="0">
                <a:solidFill>
                  <a:srgbClr val="0000FF"/>
                </a:solidFill>
                <a:latin typeface="+mn-lt"/>
              </a:rPr>
              <a:t>who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+mn-lt"/>
              </a:rPr>
              <a:t>will use the system, </a:t>
            </a:r>
            <a:r>
              <a:rPr lang="en-GB" sz="2000" b="0" i="1" u="none" strike="noStrike" baseline="0" dirty="0">
                <a:solidFill>
                  <a:srgbClr val="0000FF"/>
                </a:solidFill>
                <a:latin typeface="+mn-lt"/>
              </a:rPr>
              <a:t>what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+mn-lt"/>
              </a:rPr>
              <a:t>the system will do, and </a:t>
            </a:r>
            <a:r>
              <a:rPr lang="en-GB" sz="2000" b="0" i="1" u="none" strike="noStrike" baseline="0" dirty="0">
                <a:solidFill>
                  <a:srgbClr val="0000FF"/>
                </a:solidFill>
                <a:latin typeface="+mn-lt"/>
              </a:rPr>
              <a:t>where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GB" sz="2000" b="0" i="1" u="none" strike="noStrike" baseline="0" dirty="0">
                <a:solidFill>
                  <a:srgbClr val="0000FF"/>
                </a:solidFill>
                <a:latin typeface="+mn-lt"/>
              </a:rPr>
              <a:t>when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+mn-lt"/>
              </a:rPr>
              <a:t>it will be used. During this phase the project team investigates any current system(s), identifies improvement opportunities, and develops a concept for the new system.</a:t>
            </a:r>
          </a:p>
          <a:p>
            <a:pPr marL="457200" lvl="1" indent="0" algn="just">
              <a:buClrTx/>
              <a:buNone/>
            </a:pPr>
            <a:endParaRPr lang="en-GB" sz="20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GB" sz="2400" b="1" i="0" u="none" strike="noStrike" baseline="0" dirty="0">
                <a:solidFill>
                  <a:srgbClr val="000000"/>
                </a:solidFill>
                <a:latin typeface="+mn-lt"/>
              </a:rPr>
              <a:t>Design: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+mn-lt"/>
              </a:rPr>
              <a:t>The design phase decides </a:t>
            </a:r>
            <a:r>
              <a:rPr lang="en-GB" sz="2000" b="1" i="1" u="none" strike="noStrike" baseline="0" dirty="0">
                <a:solidFill>
                  <a:srgbClr val="0000FF"/>
                </a:solidFill>
                <a:latin typeface="+mn-lt"/>
              </a:rPr>
              <a:t>how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+mn-lt"/>
              </a:rPr>
              <a:t>the system will operate, in terms of the hardware, software, and network infrastructure; the user interface, forms, and reports that will be used; and the specific programs, databases, and files that will be needed.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GB" sz="28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GB" sz="28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endParaRPr lang="en-NG" sz="28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marL="0" indent="0">
              <a:buNone/>
            </a:pPr>
            <a:endParaRPr lang="en-GB" sz="28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marL="0" indent="0" algn="just">
              <a:buClrTx/>
              <a:buSzTx/>
              <a:buNone/>
            </a:pPr>
            <a:endParaRPr lang="en-GB" sz="28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3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010" y="360435"/>
            <a:ext cx="6172200" cy="6072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Planning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016F1CB-6D7F-00BE-1F69-2E3CA393F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702526"/>
              </p:ext>
            </p:extLst>
          </p:nvPr>
        </p:nvGraphicFramePr>
        <p:xfrm>
          <a:off x="736227" y="18645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ED42-C3D5-46E6-9E67-F95242354013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565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436" y="347472"/>
            <a:ext cx="6172200" cy="6072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Initiation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016F1CB-6D7F-00BE-1F69-2E3CA393F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471239"/>
              </p:ext>
            </p:extLst>
          </p:nvPr>
        </p:nvGraphicFramePr>
        <p:xfrm>
          <a:off x="736227" y="18645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ED42-C3D5-46E6-9E67-F95242354013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114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9625"/>
          </a:xfrm>
        </p:spPr>
        <p:txBody>
          <a:bodyPr/>
          <a:lstStyle/>
          <a:p>
            <a:pPr algn="ctr"/>
            <a:r>
              <a:rPr lang="en-US" dirty="0"/>
              <a:t>Project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1495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A project is identified when </a:t>
            </a:r>
            <a:r>
              <a:rPr lang="en-US" dirty="0">
                <a:solidFill>
                  <a:srgbClr val="FF0000"/>
                </a:solidFill>
              </a:rPr>
              <a:t>someone</a:t>
            </a:r>
            <a:r>
              <a:rPr lang="en-US" dirty="0"/>
              <a:t> in the organization identifies a </a:t>
            </a:r>
            <a:r>
              <a:rPr lang="en-US" dirty="0">
                <a:solidFill>
                  <a:srgbClr val="FF0000"/>
                </a:solidFill>
              </a:rPr>
              <a:t>business need </a:t>
            </a:r>
            <a:r>
              <a:rPr lang="en-US" dirty="0"/>
              <a:t>to build a system. </a:t>
            </a:r>
          </a:p>
          <a:p>
            <a:pPr lvl="1" algn="just"/>
            <a:r>
              <a:rPr lang="en-US" sz="2400" dirty="0"/>
              <a:t>Examples of business needs include supporting a new marketing campaign, reaching out to a new type of customer, or improving interactions with suppliers.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Business needs arise may arise from some kind of pain within the organization.</a:t>
            </a:r>
          </a:p>
          <a:p>
            <a:pPr lvl="1" algn="just"/>
            <a:r>
              <a:rPr lang="en-US" sz="2400" dirty="0"/>
              <a:t> Example drop in market share, poor customer service levels, unacceptable product defect rates, or increased competition.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ED42-C3D5-46E6-9E67-F95242354013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41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3197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522"/>
            <a:ext cx="8229600" cy="4876800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  <a:buFont typeface="Wingdings" charset="0"/>
              <a:buChar char="ü"/>
            </a:pPr>
            <a:r>
              <a:rPr lang="en-CA" dirty="0"/>
              <a:t>To teach students new ways of looking at information in order to solve business problems.</a:t>
            </a:r>
          </a:p>
          <a:p>
            <a:pPr marL="0" indent="0" algn="just">
              <a:spcBef>
                <a:spcPct val="50000"/>
              </a:spcBef>
              <a:buNone/>
            </a:pPr>
            <a:endParaRPr lang="en-CA" dirty="0"/>
          </a:p>
          <a:p>
            <a:pPr algn="just">
              <a:spcBef>
                <a:spcPct val="50000"/>
              </a:spcBef>
              <a:buFont typeface="Wingdings" charset="0"/>
              <a:buChar char="ü"/>
            </a:pPr>
            <a:r>
              <a:rPr lang="en-CA" dirty="0"/>
              <a:t>To teach students effective methods for gathering and documenting essential information during system analysis.</a:t>
            </a:r>
          </a:p>
          <a:p>
            <a:pPr algn="just">
              <a:spcBef>
                <a:spcPct val="50000"/>
              </a:spcBef>
              <a:buFont typeface="Wingdings" charset="0"/>
              <a:buChar char="ü"/>
            </a:pPr>
            <a:endParaRPr lang="en-CA" dirty="0"/>
          </a:p>
          <a:p>
            <a:pPr algn="just">
              <a:spcBef>
                <a:spcPct val="50000"/>
              </a:spcBef>
              <a:buFont typeface="Wingdings" charset="0"/>
              <a:buChar char="ü"/>
            </a:pPr>
            <a:r>
              <a:rPr lang="en-CA" dirty="0"/>
              <a:t>To teach students effective methods for analysing and designing systems to solve problems effectively </a:t>
            </a:r>
            <a:r>
              <a:rPr lang="en-CA" b="1" i="1" dirty="0"/>
              <a:t>using appropriate methodology and technology</a:t>
            </a:r>
          </a:p>
          <a:p>
            <a:pPr algn="just"/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2630-C869-4E78-93B9-677CBE22A6DC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370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9625"/>
          </a:xfrm>
        </p:spPr>
        <p:txBody>
          <a:bodyPr/>
          <a:lstStyle/>
          <a:p>
            <a:pPr algn="ctr"/>
            <a:r>
              <a:rPr lang="en-US" dirty="0"/>
              <a:t>Project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1495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Business need may be due to new </a:t>
            </a:r>
            <a:r>
              <a:rPr lang="en-US" dirty="0">
                <a:solidFill>
                  <a:srgbClr val="FF0000"/>
                </a:solidFill>
              </a:rPr>
              <a:t>business initiatives and strategies </a:t>
            </a:r>
            <a:r>
              <a:rPr lang="en-US" dirty="0"/>
              <a:t>created and a system to support them is required.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Business needs also can surface when the organization identifies </a:t>
            </a:r>
            <a:r>
              <a:rPr lang="en-US" dirty="0">
                <a:solidFill>
                  <a:srgbClr val="FF0000"/>
                </a:solidFill>
              </a:rPr>
              <a:t>unique and competitive </a:t>
            </a:r>
            <a:r>
              <a:rPr lang="en-US" dirty="0"/>
              <a:t>ways of using IT.</a:t>
            </a:r>
          </a:p>
          <a:p>
            <a:pPr lvl="1" algn="just"/>
            <a:r>
              <a:rPr lang="en-US" sz="2400" dirty="0"/>
              <a:t>For example, if companies stay abreast o technological advances such as cloud computing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845-FA2F-489E-8448-24CE1205CA65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20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157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9625"/>
          </a:xfrm>
        </p:spPr>
        <p:txBody>
          <a:bodyPr/>
          <a:lstStyle/>
          <a:p>
            <a:pPr algn="ctr"/>
            <a:r>
              <a:rPr lang="en-US" dirty="0"/>
              <a:t>Project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1495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When a strong business need for an information system is recognized, as a result of a person or group of people who have an interest in the system’s success (</a:t>
            </a:r>
            <a:r>
              <a:rPr lang="en-US" i="1" dirty="0">
                <a:solidFill>
                  <a:srgbClr val="FF0000"/>
                </a:solidFill>
              </a:rPr>
              <a:t>project sponsor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next step is to determine high-level business requirements for the systems. </a:t>
            </a:r>
          </a:p>
          <a:p>
            <a:pPr lvl="1" algn="just"/>
            <a:r>
              <a:rPr lang="en-US" sz="2400" dirty="0"/>
              <a:t>Business requirements describe the reasons for developing the system and outline the benefits it will provide the organization.</a:t>
            </a:r>
          </a:p>
          <a:p>
            <a:pPr lvl="2" algn="just"/>
            <a:r>
              <a:rPr lang="en-US" sz="2400" dirty="0"/>
              <a:t> business requirements are explained at a high level for approval and for project team understand what the business expects from the final product.</a:t>
            </a:r>
          </a:p>
          <a:p>
            <a:pPr lvl="1"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0F7A-A172-4A01-8458-EBE96CEDD9A2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23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9625"/>
          </a:xfrm>
        </p:spPr>
        <p:txBody>
          <a:bodyPr/>
          <a:lstStyle/>
          <a:p>
            <a:pPr algn="ctr"/>
            <a:r>
              <a:rPr lang="en-US" dirty="0"/>
              <a:t>Project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1495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Once a project sponsor identifies a project that meets an important business need and he or she can identify the business requirements and business value of the system, it is time to formally initiate the project.</a:t>
            </a:r>
          </a:p>
          <a:p>
            <a:pPr lvl="1" algn="just"/>
            <a:r>
              <a:rPr lang="en-US" sz="2400" dirty="0"/>
              <a:t>Usually, the sponsor of the project is from a business function such as marketing, accounting, or finance; however, members of the IT area also can sponsor or cosponsor a project.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most organizations, project initiation begins by preparing a system request.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55DB-11DB-45F7-921B-234ACAABA6AA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474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9625"/>
          </a:xfrm>
        </p:spPr>
        <p:txBody>
          <a:bodyPr/>
          <a:lstStyle/>
          <a:p>
            <a:pPr algn="ctr"/>
            <a:r>
              <a:rPr lang="en-US" dirty="0"/>
              <a:t>System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1495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 system request is a document that describes the business reasons for building a system and the value that the system is expected to provide.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project sponsor usually completes this form as part of a formal system project selection process within the organization.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Most system requests include five elements: project sponsor, business need, business requirements, business value, and special issues.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44B-9AF1-4A11-8A84-6A1900D800C5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571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43" y="337947"/>
            <a:ext cx="8229600" cy="809625"/>
          </a:xfrm>
        </p:spPr>
        <p:txBody>
          <a:bodyPr/>
          <a:lstStyle/>
          <a:p>
            <a:pPr algn="ctr"/>
            <a:r>
              <a:rPr lang="en-US" dirty="0"/>
              <a:t>System Request-- Elements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076" t="16181" r="29514" b="11263"/>
          <a:stretch/>
        </p:blipFill>
        <p:spPr>
          <a:xfrm>
            <a:off x="607218" y="1042988"/>
            <a:ext cx="8222457" cy="55864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42BA-E6A0-43BF-AE76-8C6B133F729D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484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809"/>
            <a:ext cx="8229600" cy="7907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Request--Example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514" t="18026" r="31423" b="5729"/>
          <a:stretch/>
        </p:blipFill>
        <p:spPr>
          <a:xfrm>
            <a:off x="1028699" y="1171574"/>
            <a:ext cx="7172325" cy="555783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910-A646-491F-B8EA-0CF616E142A9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4355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9625"/>
          </a:xfrm>
        </p:spPr>
        <p:txBody>
          <a:bodyPr/>
          <a:lstStyle/>
          <a:p>
            <a:pPr algn="ctr"/>
            <a:r>
              <a:rPr lang="en-US" dirty="0"/>
              <a:t>System Request--Decision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1495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approval committee reviews the system request and makes an initial determination, based on the information provided, of whether to investigate the proposed project or not. 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If so, the next step is to conduct a feasibility analysis.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8A8-DD03-4A44-BCB9-3379C87DB9AA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723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9625"/>
          </a:xfrm>
        </p:spPr>
        <p:txBody>
          <a:bodyPr/>
          <a:lstStyle/>
          <a:p>
            <a:pPr algn="ctr"/>
            <a:r>
              <a:rPr lang="en-US" dirty="0"/>
              <a:t>Feasibility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1495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Once the need for the system and its business requirements have been defined, the approval committee may authorize the systems analyst to prepare a more detailed business case to better understand the proposed information system project.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Feasibility analysis guides the organization in determining whether to proceed with the project.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4175-D90D-4B38-9EB7-74CF99DC6611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7322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9625"/>
          </a:xfrm>
        </p:spPr>
        <p:txBody>
          <a:bodyPr/>
          <a:lstStyle/>
          <a:p>
            <a:pPr algn="ctr"/>
            <a:r>
              <a:rPr lang="en-US" dirty="0"/>
              <a:t>Feasibility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1495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Feasibility analysis also identifies the important risks associated with the project that must be managed if the project is approved.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Most  feasibility analysis include techniques to assess three areas: </a:t>
            </a:r>
          </a:p>
          <a:p>
            <a:pPr lvl="1" algn="just"/>
            <a:r>
              <a:rPr lang="en-US" sz="2800" dirty="0"/>
              <a:t>technical feasibility, </a:t>
            </a:r>
          </a:p>
          <a:p>
            <a:pPr lvl="1" algn="just"/>
            <a:r>
              <a:rPr lang="en-US" sz="2800" dirty="0"/>
              <a:t>economic feasibility,</a:t>
            </a:r>
          </a:p>
          <a:p>
            <a:pPr lvl="1" algn="just"/>
            <a:r>
              <a:rPr lang="en-US" sz="2800" dirty="0"/>
              <a:t>and organizational feasibility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E558-22C6-4318-9FBD-F91D57F52530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6018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9625"/>
          </a:xfrm>
        </p:spPr>
        <p:txBody>
          <a:bodyPr/>
          <a:lstStyle/>
          <a:p>
            <a:pPr algn="ctr"/>
            <a:r>
              <a:rPr lang="en-US" dirty="0"/>
              <a:t>Feasibility Assessment Factors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535" t="18949" r="32118" b="8804"/>
          <a:stretch/>
        </p:blipFill>
        <p:spPr>
          <a:xfrm>
            <a:off x="1014413" y="1343025"/>
            <a:ext cx="7215187" cy="53149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3E8C-7DFE-4552-A532-F7429B9618DA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473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436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426273"/>
            <a:ext cx="8729662" cy="4876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Two Parts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System Analysis (The “what”)</a:t>
            </a:r>
          </a:p>
          <a:p>
            <a:pPr marL="548640" lvl="2" indent="0">
              <a:lnSpc>
                <a:spcPct val="150000"/>
              </a:lnSpc>
              <a:buNone/>
            </a:pP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b="1" dirty="0"/>
              <a:t>System Design (The “how”)</a:t>
            </a:r>
            <a:endParaRPr lang="en-US" sz="2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C98-1BB7-4D50-8435-B4BF11A59AD6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1738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9625"/>
          </a:xfrm>
        </p:spPr>
        <p:txBody>
          <a:bodyPr/>
          <a:lstStyle/>
          <a:p>
            <a:pPr algn="ctr"/>
            <a:r>
              <a:rPr lang="en-US" dirty="0"/>
              <a:t>Economic Feasibility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F3E9-22D7-4F13-8CC1-3DF676EE8265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30</a:t>
            </a:fld>
            <a:endParaRPr lang="en-US"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0156" t="24268" r="39532" b="11817"/>
          <a:stretch/>
        </p:blipFill>
        <p:spPr>
          <a:xfrm>
            <a:off x="1843088" y="1343024"/>
            <a:ext cx="59436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28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103" y="296055"/>
            <a:ext cx="5622256" cy="5885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Economic Feasibility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F3E9-22D7-4F13-8CC1-3DF676EE8265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31</a:t>
            </a:fld>
            <a:endParaRPr lang="en-US"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3BD82-19B7-D388-6E2B-CD33C3C06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7" t="4125" r="5645" b="12378"/>
          <a:stretch/>
        </p:blipFill>
        <p:spPr>
          <a:xfrm>
            <a:off x="584462" y="935062"/>
            <a:ext cx="8381366" cy="42678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D47AA9-AF25-A69E-B944-B01BE6272AAD}"/>
              </a:ext>
            </a:extLst>
          </p:cNvPr>
          <p:cNvSpPr/>
          <p:nvPr/>
        </p:nvSpPr>
        <p:spPr>
          <a:xfrm>
            <a:off x="5829301" y="2101103"/>
            <a:ext cx="3136526" cy="114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sz="135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CF6198-551E-4D16-291B-4C313EDC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785" y="5169835"/>
            <a:ext cx="7886700" cy="728522"/>
          </a:xfrm>
        </p:spPr>
        <p:txBody>
          <a:bodyPr>
            <a:normAutofit fontScale="92500"/>
          </a:bodyPr>
          <a:lstStyle/>
          <a:p>
            <a:r>
              <a:rPr lang="en-GB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Flow =  Benefit – Cost</a:t>
            </a:r>
            <a:endParaRPr lang="en-NG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on Investment (ROI) = (</a:t>
            </a:r>
            <a:r>
              <a:rPr lang="en-GB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Cummulative</a:t>
            </a:r>
            <a:r>
              <a:rPr lang="en-GB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 Cashflow)/Total Costs</a:t>
            </a:r>
            <a:endParaRPr lang="en-NG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FA1B6-44DE-0EC1-349D-086FA5FD3E63}"/>
              </a:ext>
            </a:extLst>
          </p:cNvPr>
          <p:cNvSpPr/>
          <p:nvPr/>
        </p:nvSpPr>
        <p:spPr>
          <a:xfrm>
            <a:off x="4417359" y="4314407"/>
            <a:ext cx="4733365" cy="4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sz="135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93586A-1B16-C950-8996-D8F260D2CB9C}"/>
              </a:ext>
            </a:extLst>
          </p:cNvPr>
          <p:cNvCxnSpPr>
            <a:cxnSpLocks/>
          </p:cNvCxnSpPr>
          <p:nvPr/>
        </p:nvCxnSpPr>
        <p:spPr>
          <a:xfrm flipH="1">
            <a:off x="1586754" y="2148307"/>
            <a:ext cx="4222376" cy="308168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1491E4-B928-F9DE-CC81-185C842A44F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586754" y="4338009"/>
            <a:ext cx="2830606" cy="87321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EA33A0-DFA6-04DA-EA6D-7D7EF79BC71D}"/>
              </a:ext>
            </a:extLst>
          </p:cNvPr>
          <p:cNvCxnSpPr/>
          <p:nvPr/>
        </p:nvCxnSpPr>
        <p:spPr>
          <a:xfrm flipH="1">
            <a:off x="6225989" y="4642597"/>
            <a:ext cx="1795182" cy="970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93107-2573-FB0F-44AA-EF6D7CDDB702}"/>
              </a:ext>
            </a:extLst>
          </p:cNvPr>
          <p:cNvCxnSpPr/>
          <p:nvPr/>
        </p:nvCxnSpPr>
        <p:spPr>
          <a:xfrm flipH="1">
            <a:off x="7846359" y="4326592"/>
            <a:ext cx="800100" cy="1189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523"/>
            <a:ext cx="8229600" cy="6193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Feasibility Report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514-1AFA-4A98-82EB-B8784689895E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32</a:t>
            </a:fld>
            <a:endParaRPr lang="en-US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001" t="16797" r="31406" b="5452"/>
          <a:stretch/>
        </p:blipFill>
        <p:spPr>
          <a:xfrm>
            <a:off x="900113" y="1004890"/>
            <a:ext cx="7329487" cy="569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37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544" y="554277"/>
            <a:ext cx="6375749" cy="723378"/>
          </a:xfrm>
        </p:spPr>
        <p:txBody>
          <a:bodyPr/>
          <a:lstStyle/>
          <a:p>
            <a:pPr algn="ctr"/>
            <a:r>
              <a:rPr lang="en-US" dirty="0"/>
              <a:t>Feasibility-Critical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6" y="1600199"/>
            <a:ext cx="8486384" cy="4850705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cs typeface="Gabriola"/>
              </a:rPr>
              <a:t>The feasibility report should guide the entire organization to decide whether or not the proposed system is the best solution and is feasible. </a:t>
            </a:r>
          </a:p>
          <a:p>
            <a:pPr algn="just"/>
            <a:endParaRPr lang="en-US" sz="2800" dirty="0">
              <a:cs typeface="Gabriola"/>
            </a:endParaRPr>
          </a:p>
          <a:p>
            <a:pPr algn="just"/>
            <a:r>
              <a:rPr lang="en-US" sz="2800" dirty="0">
                <a:cs typeface="Gabriola"/>
              </a:rPr>
              <a:t>If it is, then project development move to the </a:t>
            </a:r>
            <a:r>
              <a:rPr lang="en-US" sz="2800" b="1" dirty="0">
                <a:cs typeface="Gabriola"/>
              </a:rPr>
              <a:t>planning phase</a:t>
            </a:r>
            <a:r>
              <a:rPr lang="en-US" sz="2800" dirty="0">
                <a:cs typeface="Gabriola"/>
              </a:rPr>
              <a:t>, otherwise it is </a:t>
            </a:r>
            <a:r>
              <a:rPr lang="en-US" sz="2800" b="1" dirty="0">
                <a:cs typeface="Gabriola"/>
              </a:rPr>
              <a:t>terminated.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1C73-9BA7-4810-B298-A1D8C63145FC}" type="datetime1">
              <a:rPr lang="en-US" smtClean="0">
                <a:latin typeface="Arial"/>
              </a:rPr>
              <a:t>1/2/2024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System Analysis &amp;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4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Questions 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FE16-C123-4A8F-B1A5-73726479E5CD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141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586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 – 30%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sz="2400" dirty="0"/>
          </a:p>
          <a:p>
            <a:endParaRPr lang="en-US" dirty="0"/>
          </a:p>
          <a:p>
            <a:r>
              <a:rPr lang="en-US" dirty="0"/>
              <a:t>Exams – 70%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76B3-931F-4025-96A4-3F6769E15957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24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522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Essential 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357121"/>
            <a:ext cx="8629650" cy="4886517"/>
          </a:xfrm>
        </p:spPr>
        <p:txBody>
          <a:bodyPr>
            <a:noAutofit/>
          </a:bodyPr>
          <a:lstStyle/>
          <a:p>
            <a:r>
              <a:rPr lang="en-US" dirty="0"/>
              <a:t>System Analysis and design, </a:t>
            </a:r>
          </a:p>
          <a:p>
            <a:pPr marL="274320" lvl="1" indent="0">
              <a:buNone/>
            </a:pPr>
            <a:r>
              <a:rPr lang="en-US" sz="2400" i="1" dirty="0"/>
              <a:t>	by Dennis, Wixom and Roth</a:t>
            </a:r>
          </a:p>
          <a:p>
            <a:pPr marL="274320" lvl="1" indent="0">
              <a:buNone/>
            </a:pPr>
            <a:endParaRPr lang="en-US" sz="2400" dirty="0"/>
          </a:p>
          <a:p>
            <a:r>
              <a:rPr lang="en-US" dirty="0"/>
              <a:t>System Analysis and design in a changing world, </a:t>
            </a:r>
          </a:p>
          <a:p>
            <a:pPr marL="274320" lvl="1" indent="0">
              <a:buNone/>
            </a:pPr>
            <a:r>
              <a:rPr lang="en-US" sz="2400" i="1" dirty="0"/>
              <a:t>	by Satzinger, Jackson and Burd</a:t>
            </a:r>
          </a:p>
          <a:p>
            <a:pPr marL="274320" lvl="1" indent="0">
              <a:buNone/>
            </a:pPr>
            <a:endParaRPr lang="en-US" sz="2400" dirty="0"/>
          </a:p>
          <a:p>
            <a:r>
              <a:rPr lang="en-US" dirty="0"/>
              <a:t>System Analysis and design with UML, version 2.0</a:t>
            </a:r>
          </a:p>
          <a:p>
            <a:pPr marL="274320" lvl="1" indent="0">
              <a:buNone/>
            </a:pPr>
            <a:r>
              <a:rPr lang="en-US" sz="2400" i="1" dirty="0"/>
              <a:t>	by Dennis, Wixom and </a:t>
            </a:r>
            <a:r>
              <a:rPr lang="en-US" sz="2400" i="1" dirty="0" err="1"/>
              <a:t>Tegarden</a:t>
            </a:r>
            <a:endParaRPr lang="en-US" sz="2400" i="1" dirty="0"/>
          </a:p>
          <a:p>
            <a:pPr marL="274320" lvl="1" indent="0">
              <a:buNone/>
            </a:pPr>
            <a:endParaRPr lang="en-US" sz="2600" b="1" i="1" dirty="0"/>
          </a:p>
          <a:p>
            <a:pPr marL="274320" lvl="1" indent="0">
              <a:buNone/>
            </a:pP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A366-3BB4-441F-ADB1-36EDD1B3E3A7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02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842913"/>
          </a:xfrm>
        </p:spPr>
        <p:txBody>
          <a:bodyPr/>
          <a:lstStyle/>
          <a:p>
            <a:pPr algn="ctr"/>
            <a:r>
              <a:rPr lang="en-US" dirty="0"/>
              <a:t>Why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385"/>
            <a:ext cx="8229600" cy="542472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Computerized systems are becoming our way of life.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Important issue to understand and build computer systems as they are everywhere in our lives (home, office, body)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Systems can be quite large complicated so they may require a </a:t>
            </a:r>
            <a:r>
              <a:rPr lang="en-US" dirty="0">
                <a:solidFill>
                  <a:srgbClr val="FF0000"/>
                </a:solidFill>
              </a:rPr>
              <a:t>team to develop</a:t>
            </a:r>
            <a:r>
              <a:rPr lang="en-US" dirty="0"/>
              <a:t>, a </a:t>
            </a:r>
            <a:r>
              <a:rPr lang="en-US" dirty="0">
                <a:solidFill>
                  <a:srgbClr val="FF0000"/>
                </a:solidFill>
              </a:rPr>
              <a:t>model </a:t>
            </a:r>
            <a:r>
              <a:rPr lang="en-US" dirty="0"/>
              <a:t>to be followed and some certain </a:t>
            </a:r>
            <a:r>
              <a:rPr lang="en-US" dirty="0">
                <a:solidFill>
                  <a:srgbClr val="FF0000"/>
                </a:solidFill>
              </a:rPr>
              <a:t>skills and capabilities.</a:t>
            </a:r>
          </a:p>
          <a:p>
            <a:pPr lvl="1" algn="just"/>
            <a:endParaRPr lang="en-US" sz="2400" dirty="0"/>
          </a:p>
          <a:p>
            <a:pPr lvl="2" algn="just">
              <a:buFont typeface="Wingdings" charset="2"/>
              <a:buChar char="Ø"/>
            </a:pP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D04-F79A-4102-9109-5AE91FC729E1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60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What is a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413"/>
            <a:ext cx="8229600" cy="4876800"/>
          </a:xfrm>
        </p:spPr>
        <p:txBody>
          <a:bodyPr>
            <a:noAutofit/>
          </a:bodyPr>
          <a:lstStyle/>
          <a:p>
            <a:pPr marL="514350" indent="-457200" algn="just"/>
            <a:r>
              <a:rPr lang="en-US" dirty="0"/>
              <a:t>The term system is coined from the Greek word </a:t>
            </a:r>
            <a:r>
              <a:rPr lang="en-US" dirty="0" err="1"/>
              <a:t>syst</a:t>
            </a:r>
            <a:r>
              <a:rPr lang="en-US" baseline="58000" dirty="0" err="1"/>
              <a:t>_</a:t>
            </a:r>
            <a:r>
              <a:rPr lang="en-US" dirty="0" err="1"/>
              <a:t>ema</a:t>
            </a:r>
            <a:r>
              <a:rPr lang="en-US" dirty="0"/>
              <a:t>, meaning to “place together”</a:t>
            </a:r>
          </a:p>
          <a:p>
            <a:pPr marL="514350" indent="-457200" algn="just"/>
            <a:endParaRPr lang="en-US" dirty="0"/>
          </a:p>
          <a:p>
            <a:pPr marL="57150" indent="0" algn="ctr">
              <a:buNone/>
            </a:pPr>
            <a:r>
              <a:rPr lang="en-US" i="1" dirty="0"/>
              <a:t>A System is an </a:t>
            </a:r>
            <a:r>
              <a:rPr lang="en-US" b="1" i="1" dirty="0">
                <a:solidFill>
                  <a:srgbClr val="0070C0"/>
                </a:solidFill>
              </a:rPr>
              <a:t>integrated set of interoperable units</a:t>
            </a:r>
            <a:r>
              <a:rPr lang="en-US" b="1" i="1" dirty="0"/>
              <a:t>. </a:t>
            </a:r>
            <a:r>
              <a:rPr lang="en-US" i="1" dirty="0"/>
              <a:t>Each unit has a </a:t>
            </a:r>
            <a:r>
              <a:rPr lang="en-US" b="1" i="1" dirty="0">
                <a:solidFill>
                  <a:srgbClr val="0070C0"/>
                </a:solidFill>
              </a:rPr>
              <a:t>specified and bounded functions</a:t>
            </a:r>
            <a:r>
              <a:rPr lang="en-US" b="1" i="1" dirty="0"/>
              <a:t>. </a:t>
            </a:r>
            <a:r>
              <a:rPr lang="en-US" i="1" dirty="0"/>
              <a:t>All the units work together  to perform a </a:t>
            </a:r>
            <a:r>
              <a:rPr lang="en-US" b="1" i="1" dirty="0">
                <a:solidFill>
                  <a:srgbClr val="0070C0"/>
                </a:solidFill>
              </a:rPr>
              <a:t>value-added processing</a:t>
            </a:r>
            <a:r>
              <a:rPr lang="en-US" i="1" dirty="0">
                <a:solidFill>
                  <a:srgbClr val="0070C0"/>
                </a:solidFill>
              </a:rPr>
              <a:t>,</a:t>
            </a:r>
            <a:r>
              <a:rPr lang="en-US" i="1" dirty="0"/>
              <a:t>  in a </a:t>
            </a:r>
            <a:r>
              <a:rPr lang="en-US" b="1" i="1" dirty="0">
                <a:solidFill>
                  <a:srgbClr val="0070C0"/>
                </a:solidFill>
              </a:rPr>
              <a:t>prescribed operating environment</a:t>
            </a:r>
            <a:r>
              <a:rPr lang="en-US" i="1" dirty="0"/>
              <a:t>, with a </a:t>
            </a:r>
            <a:r>
              <a:rPr lang="en-US" b="1" i="1" dirty="0">
                <a:solidFill>
                  <a:srgbClr val="0070C0"/>
                </a:solidFill>
              </a:rPr>
              <a:t>specified outcome and  probability of success</a:t>
            </a:r>
            <a:r>
              <a:rPr lang="en-US" i="1" dirty="0"/>
              <a:t>. This enables user to satisfy a </a:t>
            </a:r>
            <a:r>
              <a:rPr lang="en-US" b="1" i="1" dirty="0">
                <a:solidFill>
                  <a:srgbClr val="0070C0"/>
                </a:solidFill>
              </a:rPr>
              <a:t>mission-oriented operational</a:t>
            </a:r>
            <a:r>
              <a:rPr lang="en-US" b="1" i="1" dirty="0"/>
              <a:t> </a:t>
            </a:r>
            <a:r>
              <a:rPr lang="en-US" i="1" dirty="0"/>
              <a:t>needs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9E0-D5E4-48EF-BFE6-EBE0910F679B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21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0" y="6248400"/>
            <a:ext cx="50292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110000"/>
              <a:buBlip>
                <a:blip r:embed="rId3"/>
              </a:buBlip>
              <a:defRPr sz="3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ECFF"/>
              </a:buClr>
              <a:buBlip>
                <a:blip r:embed="rId4"/>
              </a:buBlip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ù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958A661F-9B10-4B3A-8069-E30A20BB6723}" type="slidenum">
              <a:rPr lang="en-US" altLang="en-US" sz="14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0525"/>
            <a:ext cx="8229600" cy="8239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Different Types of Systems</a:t>
            </a:r>
            <a:endParaRPr lang="en-US" alt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F2B9190-A306-211C-EE56-8FECCA5FF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371103"/>
              </p:ext>
            </p:extLst>
          </p:nvPr>
        </p:nvGraphicFramePr>
        <p:xfrm>
          <a:off x="457200" y="1214438"/>
          <a:ext cx="8386763" cy="5386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2529-7FC3-4EDB-A9BE-01CF602C4B20}" type="datetime1">
              <a:rPr lang="en-US" smtClean="0">
                <a:latin typeface="Arial"/>
              </a:rPr>
              <a:t>1/1/2024</a:t>
            </a:fld>
            <a:endParaRPr lang="en-US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265095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016" y="391998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Basic Representation of a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2382" y="2537643"/>
            <a:ext cx="2882539" cy="20175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744921" y="3546423"/>
            <a:ext cx="1753713" cy="992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08669" y="3545431"/>
            <a:ext cx="1753713" cy="9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7825" y="2821808"/>
            <a:ext cx="11386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6996" y="3599035"/>
            <a:ext cx="14636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623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2755</TotalTime>
  <Words>1643</Words>
  <Application>Microsoft Office PowerPoint</Application>
  <PresentationFormat>On-screen Show (4:3)</PresentationFormat>
  <Paragraphs>279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Apple Chancery</vt:lpstr>
      <vt:lpstr>Arial</vt:lpstr>
      <vt:lpstr>Calibri</vt:lpstr>
      <vt:lpstr>Wingdings</vt:lpstr>
      <vt:lpstr>Clarity</vt:lpstr>
      <vt:lpstr>    SWE2315 : System ANALYSIS &amp; DESIGN</vt:lpstr>
      <vt:lpstr>Course Objectives</vt:lpstr>
      <vt:lpstr>Course Structure</vt:lpstr>
      <vt:lpstr>Assessment</vt:lpstr>
      <vt:lpstr>Essential Texts</vt:lpstr>
      <vt:lpstr>Why systems?</vt:lpstr>
      <vt:lpstr>What is a System?</vt:lpstr>
      <vt:lpstr>Different Types of Systems</vt:lpstr>
      <vt:lpstr>Basic Representation of a System</vt:lpstr>
      <vt:lpstr>System Components</vt:lpstr>
      <vt:lpstr>SDLC</vt:lpstr>
      <vt:lpstr>Systems Analyst</vt:lpstr>
      <vt:lpstr>System Analysts Skills</vt:lpstr>
      <vt:lpstr>Where Do Systems Analysts Work?</vt:lpstr>
      <vt:lpstr>SDLC</vt:lpstr>
      <vt:lpstr>Planning, Analysis &amp; Design</vt:lpstr>
      <vt:lpstr>Project Planning</vt:lpstr>
      <vt:lpstr>Project Initiation</vt:lpstr>
      <vt:lpstr>Project Identification</vt:lpstr>
      <vt:lpstr>Project Identification</vt:lpstr>
      <vt:lpstr>Project Identification</vt:lpstr>
      <vt:lpstr>Project Identification</vt:lpstr>
      <vt:lpstr>System Request</vt:lpstr>
      <vt:lpstr>System Request-- Elements</vt:lpstr>
      <vt:lpstr>System Request--Example</vt:lpstr>
      <vt:lpstr>System Request--Decision</vt:lpstr>
      <vt:lpstr>Feasibility Analysis</vt:lpstr>
      <vt:lpstr>Feasibility Analysis</vt:lpstr>
      <vt:lpstr>Feasibility Assessment Factors</vt:lpstr>
      <vt:lpstr>Economic Feasibility</vt:lpstr>
      <vt:lpstr>Economic Feasibility</vt:lpstr>
      <vt:lpstr>Feasibility Report Example</vt:lpstr>
      <vt:lpstr>Feasibility-Critical Decision</vt:lpstr>
      <vt:lpstr>PowerPoint Presentation</vt:lpstr>
    </vt:vector>
  </TitlesOfParts>
  <Company>BUK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</dc:title>
  <dc:creator/>
  <cp:lastModifiedBy>maryam mukhtar</cp:lastModifiedBy>
  <cp:revision>56</cp:revision>
  <dcterms:created xsi:type="dcterms:W3CDTF">2015-09-14T11:06:08Z</dcterms:created>
  <dcterms:modified xsi:type="dcterms:W3CDTF">2024-01-02T13:33:08Z</dcterms:modified>
</cp:coreProperties>
</file>