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4" autoAdjust="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Abdul </a:t>
            </a:r>
            <a:r>
              <a:rPr lang="en-US" sz="2400" dirty="0" err="1" smtClean="0"/>
              <a:t>Salam.K.K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2422k2343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BSc Computer Science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JCT College of Arts and Science/</a:t>
            </a:r>
            <a:r>
              <a:rPr lang="en-US" sz="2400" dirty="0" err="1" smtClean="0"/>
              <a:t>Bharathiar</a:t>
            </a:r>
            <a:r>
              <a:rPr lang="en-US" sz="2400" dirty="0" smtClean="0"/>
              <a:t> </a:t>
            </a:r>
            <a:r>
              <a:rPr lang="en-US" sz="2400" dirty="0"/>
              <a:t>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56" y="1447800"/>
            <a:ext cx="2091444" cy="360274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716232"/>
            <a:ext cx="8132618" cy="3323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8405" y="16746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Demonstrates core web development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Simple, portable, and effective portfolio 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extended with backend or live project links.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64489" y="126683"/>
            <a:ext cx="8093711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 smtClean="0"/>
              <a:t>Abdul </a:t>
            </a:r>
            <a:r>
              <a:rPr lang="en-US" sz="4250" spc="25" dirty="0" err="1" smtClean="0"/>
              <a:t>Salam.K.K’s</a:t>
            </a:r>
            <a:r>
              <a:rPr lang="en-US" sz="4250" spc="25" dirty="0" smtClean="0"/>
              <a:t> Port</a:t>
            </a: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spc="25" dirty="0" smtClean="0"/>
              <a:t/>
            </a:r>
            <a:br>
              <a:rPr lang="en-US" sz="4250" spc="25" dirty="0" smtClean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5632767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900545" y="16504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for a simple personal portfolio 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Must showcase skills, projects, and contact info.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Should work in a single HTML file (HTML, CSS, JS only).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59327" y="38414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39775" y="2514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single-page portfolio using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innerHTML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Sections: Home, About,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Responsive, lightweight, and user-friendly.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304800" y="4165600"/>
            <a:ext cx="1188720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778019" y="24932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Employers and recruiters.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Clients seeking freelance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Faculty evaluators and peers.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7" y="943304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367994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2854036" y="180249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HTML5</a:t>
            </a:r>
            <a:r>
              <a:rPr lang="en-IN" dirty="0"/>
              <a:t> →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CSS3</a:t>
            </a:r>
            <a:r>
              <a:rPr lang="en-IN" dirty="0"/>
              <a:t> → Styling &amp; responsive layout.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JavaScript (ES6)</a:t>
            </a:r>
            <a:r>
              <a:rPr lang="en-IN" dirty="0"/>
              <a:t> → Interactivity &amp; local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Browser + IDE</a:t>
            </a:r>
            <a:r>
              <a:rPr lang="en-IN" dirty="0"/>
              <a:t> for testing and development.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-14288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91511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39775" y="10691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Header</a:t>
            </a:r>
            <a:r>
              <a:rPr lang="en-US" dirty="0"/>
              <a:t> with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Hero / About</a:t>
            </a:r>
            <a:r>
              <a:rPr lang="en-US" dirty="0"/>
              <a:t> for intro &amp;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Projects</a:t>
            </a:r>
            <a:r>
              <a:rPr lang="en-US" dirty="0"/>
              <a:t> in card layout.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Contact form</a:t>
            </a:r>
            <a:r>
              <a:rPr lang="en-US" dirty="0"/>
              <a:t> + Footer.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858982" y="14478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Single-page navigation using hash 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Responsive design with animations.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Contact form validation + </a:t>
            </a:r>
            <a:r>
              <a:rPr lang="en-US" dirty="0" err="1"/>
              <a:t>localStorage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Dynamic rendering with JavaScript.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260</Words>
  <Application>Microsoft Office PowerPoint</Application>
  <PresentationFormat>Widescreen</PresentationFormat>
  <Paragraphs>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Unicode MS</vt:lpstr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 Abdul Salam.K.K’s Port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29</cp:revision>
  <dcterms:created xsi:type="dcterms:W3CDTF">2024-03-29T15:07:22Z</dcterms:created>
  <dcterms:modified xsi:type="dcterms:W3CDTF">2025-09-09T06:18:59Z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