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5A0C8-EABE-4A75-9B59-6C3EE63D41B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82075-A749-4D43-9C4E-8C7AC390B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4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82075-A749-4D43-9C4E-8C7AC390B6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6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82075-A749-4D43-9C4E-8C7AC390B6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5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96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8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6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8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104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446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0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7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5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6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6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9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8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AF6192-D332-4B1C-9895-FF262CB8628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CAA81A-CB0F-48E4-850A-74FABFF3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freepngimg.com/png/34211-cpu-cabinet-transpar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tag/cas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jul3sg33/581464364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ntables.com/model/868013-roc-rk3328-cc-renegade-mini-pc-case-with-oled-stat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mobileedgelaptopbags/3422760176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120408/rack-mount-a-pc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DBD0-9529-7C4B-4495-EF803D123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Computer Case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B5098-3D61-04C4-B47B-A51B94526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ptos Serif" panose="020B0502040204020203" pitchFamily="18" charset="0"/>
                <a:cs typeface="Aptos Serif" panose="020B0502040204020203" pitchFamily="18" charset="0"/>
              </a:rPr>
              <a:t>Prof. Abdul Samad</a:t>
            </a:r>
          </a:p>
        </p:txBody>
      </p:sp>
    </p:spTree>
    <p:extLst>
      <p:ext uri="{BB962C8B-B14F-4D97-AF65-F5344CB8AC3E}">
        <p14:creationId xmlns:p14="http://schemas.microsoft.com/office/powerpoint/2010/main" val="290176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8D14C-0E51-8F55-9ADE-0AF7FFC957CB}"/>
              </a:ext>
            </a:extLst>
          </p:cNvPr>
          <p:cNvSpPr txBox="1"/>
          <p:nvPr/>
        </p:nvSpPr>
        <p:spPr>
          <a:xfrm>
            <a:off x="941959" y="1467339"/>
            <a:ext cx="649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What is computer case ?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2A1AD-EAEF-5079-88DA-293DA652FF83}"/>
              </a:ext>
            </a:extLst>
          </p:cNvPr>
          <p:cNvSpPr txBox="1"/>
          <p:nvPr/>
        </p:nvSpPr>
        <p:spPr>
          <a:xfrm>
            <a:off x="1258479" y="2690456"/>
            <a:ext cx="64257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ptos Serif" panose="02020604070405020304" pitchFamily="18" charset="0"/>
                <a:cs typeface="Aptos Serif" panose="02020604070405020304" pitchFamily="18" charset="0"/>
              </a:rPr>
              <a:t>A computer case is the outer cover of a computer that holds and protects all the inside parts.</a:t>
            </a:r>
          </a:p>
        </p:txBody>
      </p:sp>
      <p:pic>
        <p:nvPicPr>
          <p:cNvPr id="5" name="Picture 4" descr="A black computer tower with a glass panel&#10;&#10;Description automatically generated">
            <a:extLst>
              <a:ext uri="{FF2B5EF4-FFF2-40B4-BE49-F238E27FC236}">
                <a16:creationId xmlns:a16="http://schemas.microsoft.com/office/drawing/2014/main" id="{6B8E4A0D-175F-96B0-882C-B3C0D37F9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20642" y="1106551"/>
            <a:ext cx="3529399" cy="4914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38FEBE-5566-7BDD-295D-AAD0150E600A}"/>
              </a:ext>
            </a:extLst>
          </p:cNvPr>
          <p:cNvSpPr txBox="1"/>
          <p:nvPr/>
        </p:nvSpPr>
        <p:spPr>
          <a:xfrm>
            <a:off x="3633522" y="6858000"/>
            <a:ext cx="4924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freepngimg.com/png/34211-cpu-cabinet-transparen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2132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396C0-00F8-B976-AE8E-DAE88BD4F917}"/>
              </a:ext>
            </a:extLst>
          </p:cNvPr>
          <p:cNvSpPr txBox="1"/>
          <p:nvPr/>
        </p:nvSpPr>
        <p:spPr>
          <a:xfrm>
            <a:off x="1842670" y="2199738"/>
            <a:ext cx="47824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Bell MT" panose="02020503060305020303" pitchFamily="18" charset="0"/>
              </a:rPr>
              <a:t>Desktop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Bell MT" panose="02020503060305020303" pitchFamily="18" charset="0"/>
              </a:rPr>
              <a:t>Tower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Bell MT" panose="02020503060305020303" pitchFamily="18" charset="0"/>
              </a:rPr>
              <a:t>Mini PC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Bell MT" panose="02020503060305020303" pitchFamily="18" charset="0"/>
              </a:rPr>
              <a:t>Laptop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Bell MT" panose="02020503060305020303" pitchFamily="18" charset="0"/>
              </a:rPr>
              <a:t>Rackmount Case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D3821-F718-5177-63B3-04A2B8FBB13B}"/>
              </a:ext>
            </a:extLst>
          </p:cNvPr>
          <p:cNvSpPr txBox="1"/>
          <p:nvPr/>
        </p:nvSpPr>
        <p:spPr>
          <a:xfrm>
            <a:off x="2930444" y="858497"/>
            <a:ext cx="6331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ExtraBold" panose="020B0004020202020204" pitchFamily="34" charset="0"/>
              </a:rPr>
              <a:t>Types Of Computer Cases</a:t>
            </a:r>
          </a:p>
          <a:p>
            <a:pPr algn="ctr"/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09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1C7D5-2C4D-B3AE-B16D-E46CFD8C6756}"/>
              </a:ext>
            </a:extLst>
          </p:cNvPr>
          <p:cNvSpPr txBox="1"/>
          <p:nvPr/>
        </p:nvSpPr>
        <p:spPr>
          <a:xfrm>
            <a:off x="1272989" y="1035425"/>
            <a:ext cx="4186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ptos ExtraBold" panose="020F0502020204030204" pitchFamily="34" charset="0"/>
                <a:ea typeface="+mn-ea"/>
                <a:cs typeface="+mn-cs"/>
              </a:rPr>
              <a:t>Desktop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CAB9E-4C83-4074-A7D2-3CF4B56D5005}"/>
              </a:ext>
            </a:extLst>
          </p:cNvPr>
          <p:cNvSpPr txBox="1"/>
          <p:nvPr/>
        </p:nvSpPr>
        <p:spPr>
          <a:xfrm>
            <a:off x="1070011" y="2190813"/>
            <a:ext cx="6124419" cy="294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A desktop case is a flat, box-shaped shell that holds all of a computer's main components, including the motherboard, CPU, and storage.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 It usually lie on top of a desk sometimes has a monitor lying on it. 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The cover protects the computer's components and helps them stay cool</a:t>
            </a:r>
            <a:r>
              <a:rPr lang="en-US" sz="2000" b="1" dirty="0">
                <a:latin typeface="Lato" panose="020F0502020204030203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14EC7-CF32-6C48-70F3-8988B5837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133" t="3707" r="476" b="6935"/>
          <a:stretch/>
        </p:blipFill>
        <p:spPr>
          <a:xfrm>
            <a:off x="7025851" y="1586964"/>
            <a:ext cx="4096138" cy="325245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9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448336-F8FF-959C-2AC7-6D7A91496E0F}"/>
              </a:ext>
            </a:extLst>
          </p:cNvPr>
          <p:cNvSpPr txBox="1"/>
          <p:nvPr/>
        </p:nvSpPr>
        <p:spPr>
          <a:xfrm>
            <a:off x="1326777" y="1071282"/>
            <a:ext cx="383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ExtraBold" panose="020F0502020204030204" pitchFamily="34" charset="0"/>
              </a:rPr>
              <a:t>Tower Case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9E2215-3EAA-AB73-C64B-FDE1259A4107}"/>
              </a:ext>
            </a:extLst>
          </p:cNvPr>
          <p:cNvSpPr txBox="1"/>
          <p:nvPr/>
        </p:nvSpPr>
        <p:spPr>
          <a:xfrm>
            <a:off x="1326777" y="2274838"/>
            <a:ext cx="5943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Lato" panose="020F0502020204030203" pitchFamily="34" charset="0"/>
              </a:rPr>
              <a:t>A tower case is a type of desktop computer in which the case is vertically oriented like a tower.</a:t>
            </a:r>
          </a:p>
          <a:p>
            <a:endParaRPr lang="en-US" sz="2400" b="1" dirty="0"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Lato" panose="020F0502020204030203" pitchFamily="34" charset="0"/>
              </a:rPr>
              <a:t> This form allows greater component area and better cooling than smaller, horizontal cases.</a:t>
            </a:r>
          </a:p>
        </p:txBody>
      </p:sp>
      <p:pic>
        <p:nvPicPr>
          <p:cNvPr id="37" name="Picture 36" descr="A black computer tower with green lights&#10;&#10;Description automatically generated">
            <a:extLst>
              <a:ext uri="{FF2B5EF4-FFF2-40B4-BE49-F238E27FC236}">
                <a16:creationId xmlns:a16="http://schemas.microsoft.com/office/drawing/2014/main" id="{BE7E6CDF-2511-7305-2154-CFB1583E1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88" t="8120" r="2549" b="10834"/>
          <a:stretch/>
        </p:blipFill>
        <p:spPr>
          <a:xfrm>
            <a:off x="7736543" y="1169894"/>
            <a:ext cx="3415551" cy="42867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C28A659-3A6B-8CA1-9B64-25A9D3ADDFE6}"/>
              </a:ext>
            </a:extLst>
          </p:cNvPr>
          <p:cNvSpPr txBox="1"/>
          <p:nvPr/>
        </p:nvSpPr>
        <p:spPr>
          <a:xfrm>
            <a:off x="7028332" y="6858000"/>
            <a:ext cx="45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flickr.com/photos/jul3sg33/581464364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481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5DEC7-6A44-29AE-43DB-B999D2C37FE3}"/>
              </a:ext>
            </a:extLst>
          </p:cNvPr>
          <p:cNvSpPr txBox="1"/>
          <p:nvPr/>
        </p:nvSpPr>
        <p:spPr>
          <a:xfrm>
            <a:off x="1216325" y="1073989"/>
            <a:ext cx="3614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ptos ExtraBold" panose="020F0502020204030204" pitchFamily="34" charset="0"/>
                <a:ea typeface="+mn-ea"/>
                <a:cs typeface="+mn-cs"/>
              </a:rPr>
              <a:t>Mini PC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8412A-5671-901C-05FF-4D772D055F3D}"/>
              </a:ext>
            </a:extLst>
          </p:cNvPr>
          <p:cNvSpPr txBox="1"/>
          <p:nvPr/>
        </p:nvSpPr>
        <p:spPr>
          <a:xfrm>
            <a:off x="1216325" y="2274837"/>
            <a:ext cx="6297283" cy="273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Lato" panose="020F0502020204030203" pitchFamily="34" charset="0"/>
              </a:rPr>
              <a:t>A Mini PC case is a small case for storing all the parts of a small form-factor personal computer.</a:t>
            </a:r>
          </a:p>
          <a:p>
            <a:endParaRPr lang="en-US" sz="2400" b="1" dirty="0"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Lato" panose="020F0502020204030203" pitchFamily="34" charset="0"/>
              </a:rPr>
              <a:t> It's suitable to save space while still providing sufficient protection and cooling for the PC's internal parts.</a:t>
            </a:r>
          </a:p>
        </p:txBody>
      </p:sp>
      <p:pic>
        <p:nvPicPr>
          <p:cNvPr id="5" name="Picture 4" descr="A grey box with a red light&#10;&#10;Description automatically generated">
            <a:extLst>
              <a:ext uri="{FF2B5EF4-FFF2-40B4-BE49-F238E27FC236}">
                <a16:creationId xmlns:a16="http://schemas.microsoft.com/office/drawing/2014/main" id="{F8C813EE-05A9-5023-8B7C-BA7584B28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608" t="8439" r="20471" b="9061"/>
          <a:stretch/>
        </p:blipFill>
        <p:spPr>
          <a:xfrm>
            <a:off x="7513608" y="1548079"/>
            <a:ext cx="3703900" cy="3761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754DC9-B39C-24BD-E252-AA0397EBA0B2}"/>
              </a:ext>
            </a:extLst>
          </p:cNvPr>
          <p:cNvSpPr txBox="1"/>
          <p:nvPr/>
        </p:nvSpPr>
        <p:spPr>
          <a:xfrm>
            <a:off x="3556082" y="5445977"/>
            <a:ext cx="2694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5856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73405-2139-41C2-AF40-FA2376E81E7D}"/>
              </a:ext>
            </a:extLst>
          </p:cNvPr>
          <p:cNvSpPr txBox="1"/>
          <p:nvPr/>
        </p:nvSpPr>
        <p:spPr>
          <a:xfrm>
            <a:off x="1316736" y="1060704"/>
            <a:ext cx="3968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ExtraBold" panose="020F0502020204030204" pitchFamily="34" charset="0"/>
              </a:rPr>
              <a:t>Laptop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ptos ExtraBold" panose="020F0502020204030204" pitchFamily="34" charset="0"/>
                <a:ea typeface="+mn-ea"/>
                <a:cs typeface="+mn-cs"/>
              </a:rPr>
              <a:t>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E6130-42BC-E65D-F2C2-AF48958058EA}"/>
              </a:ext>
            </a:extLst>
          </p:cNvPr>
          <p:cNvSpPr txBox="1"/>
          <p:nvPr/>
        </p:nvSpPr>
        <p:spPr>
          <a:xfrm>
            <a:off x="1316736" y="2350008"/>
            <a:ext cx="63093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</a:rPr>
              <a:t>A laptop case is a protective cover for laptops. It protects the laptop from shocks, scratches, and dust while also making it easier to carry around.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</a:rPr>
              <a:t>A laptop case often includes drawers or compartments for equipment such as chargers, cables, and documents, making it perfect for travel and daily use.</a:t>
            </a:r>
          </a:p>
          <a:p>
            <a:endParaRPr lang="en-US" sz="2000" b="1" dirty="0">
              <a:latin typeface="Lato" panose="020F0502020204030203" pitchFamily="34" charset="0"/>
            </a:endParaRPr>
          </a:p>
        </p:txBody>
      </p:sp>
      <p:pic>
        <p:nvPicPr>
          <p:cNvPr id="9" name="Picture 8" descr="A black bag with a handle&#10;&#10;Description automatically generated">
            <a:extLst>
              <a:ext uri="{FF2B5EF4-FFF2-40B4-BE49-F238E27FC236}">
                <a16:creationId xmlns:a16="http://schemas.microsoft.com/office/drawing/2014/main" id="{9B03061B-7BDC-5FF7-DC92-8F4B35B5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647" r="4263" b="3116"/>
          <a:stretch/>
        </p:blipFill>
        <p:spPr>
          <a:xfrm>
            <a:off x="7626096" y="1563375"/>
            <a:ext cx="3657600" cy="33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62140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4195E2-0ADE-31C1-26B1-31BCFACB3078}"/>
              </a:ext>
            </a:extLst>
          </p:cNvPr>
          <p:cNvSpPr txBox="1"/>
          <p:nvPr/>
        </p:nvSpPr>
        <p:spPr>
          <a:xfrm>
            <a:off x="1243584" y="1014984"/>
            <a:ext cx="474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ptos ExtraBold" panose="020F0502020204030204" pitchFamily="34" charset="0"/>
                <a:ea typeface="+mn-ea"/>
                <a:cs typeface="+mn-cs"/>
              </a:rPr>
              <a:t>Rackmount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B62A-0F89-2D38-0802-DA17C357FDB1}"/>
              </a:ext>
            </a:extLst>
          </p:cNvPr>
          <p:cNvSpPr txBox="1"/>
          <p:nvPr/>
        </p:nvSpPr>
        <p:spPr>
          <a:xfrm>
            <a:off x="1478280" y="2209437"/>
            <a:ext cx="6550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</a:rPr>
              <a:t>Rackmount cases also called rackmount enclosures, rackmount chassis.</a:t>
            </a:r>
          </a:p>
          <a:p>
            <a:endParaRPr lang="en-US" b="1" dirty="0"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</a:rPr>
              <a:t>Rackmount cases are a special type of enclosure used for the protection of equipment when being mounted into standard 19" racking. </a:t>
            </a:r>
          </a:p>
          <a:p>
            <a:endParaRPr lang="en-US" b="1" dirty="0"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</a:rPr>
              <a:t>They are designed to house devices such as routers, UPS power supplies, computers, switches, and audio equipment.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30EEB-B4D9-8D49-AF53-14FE5E996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8979" y="1551587"/>
            <a:ext cx="3660979" cy="28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3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</TotalTime>
  <Words>323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Aptos</vt:lpstr>
      <vt:lpstr>Aptos ExtraBold</vt:lpstr>
      <vt:lpstr>Aptos Serif</vt:lpstr>
      <vt:lpstr>Arial</vt:lpstr>
      <vt:lpstr>Bell MT</vt:lpstr>
      <vt:lpstr>Bookman Old Style</vt:lpstr>
      <vt:lpstr>Californian FB</vt:lpstr>
      <vt:lpstr>Garamond</vt:lpstr>
      <vt:lpstr>Lato</vt:lpstr>
      <vt:lpstr>Organic</vt:lpstr>
      <vt:lpstr>Computer Case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Hikmat yar</dc:creator>
  <cp:lastModifiedBy>Hikmat yar</cp:lastModifiedBy>
  <cp:revision>5</cp:revision>
  <dcterms:created xsi:type="dcterms:W3CDTF">2024-10-02T13:25:29Z</dcterms:created>
  <dcterms:modified xsi:type="dcterms:W3CDTF">2024-10-02T17:57:44Z</dcterms:modified>
</cp:coreProperties>
</file>