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21F94D-788F-4A7C-8158-16A26536CCBC}">
          <p14:sldIdLst>
            <p14:sldId id="256"/>
            <p14:sldId id="258"/>
          </p14:sldIdLst>
        </p14:section>
        <p14:section name="wow" id="{BCE5E8A2-523B-4E23-AD84-F63C70455B2C}">
          <p14:sldIdLst>
            <p14:sldId id="257"/>
            <p14:sldId id="25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-1-5-21-2271592078-1404476534-3367079581-11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bfdkgfh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13-4F89-A738-6B0EB2C86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bfdkgfh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0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13-4F89-A738-6B0EB2C860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bfdkgfh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13-4F89-A738-6B0EB2C86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8199872"/>
        <c:axId val="1678200288"/>
        <c:axId val="0"/>
      </c:bar3DChart>
      <c:catAx>
        <c:axId val="167819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200288"/>
        <c:crosses val="autoZero"/>
        <c:auto val="1"/>
        <c:lblAlgn val="ctr"/>
        <c:lblOffset val="100"/>
        <c:noMultiLvlLbl val="0"/>
      </c:catAx>
      <c:valAx>
        <c:axId val="167820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19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2T11:22:28.257" idx="1">
    <p:pos x="5952" y="376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4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0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8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73F1-1B57-449A-8F3E-027416B9543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A3B836-F0F5-413B-B0EF-DD3C9CE61B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2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09BF-029D-4145-B824-C527620ED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Computer Case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A6B6A-6BE4-44C9-A94A-8183D8479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138"/>
            <a:ext cx="9144000" cy="1361661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Prof. Abdul Samad</a:t>
            </a:r>
          </a:p>
        </p:txBody>
      </p:sp>
    </p:spTree>
    <p:extLst>
      <p:ext uri="{BB962C8B-B14F-4D97-AF65-F5344CB8AC3E}">
        <p14:creationId xmlns:p14="http://schemas.microsoft.com/office/powerpoint/2010/main" val="249621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300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07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7FA2E66-31AD-4C99-B0D0-023727B3E078}"/>
              </a:ext>
            </a:extLst>
          </p:cNvPr>
          <p:cNvSpPr/>
          <p:nvPr/>
        </p:nvSpPr>
        <p:spPr>
          <a:xfrm>
            <a:off x="2292626" y="546651"/>
            <a:ext cx="7606748" cy="5764696"/>
          </a:xfrm>
          <a:prstGeom prst="ellipse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629BB-811F-491D-96CD-0D22A5592B9D}"/>
              </a:ext>
            </a:extLst>
          </p:cNvPr>
          <p:cNvSpPr txBox="1"/>
          <p:nvPr/>
        </p:nvSpPr>
        <p:spPr>
          <a:xfrm>
            <a:off x="4174435" y="3136612"/>
            <a:ext cx="384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Hi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How are you</a:t>
            </a:r>
          </a:p>
        </p:txBody>
      </p:sp>
    </p:spTree>
    <p:extLst>
      <p:ext uri="{BB962C8B-B14F-4D97-AF65-F5344CB8AC3E}">
        <p14:creationId xmlns:p14="http://schemas.microsoft.com/office/powerpoint/2010/main" val="219875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33A5-1397-4662-B9D9-F09354B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Dgjerjw</a:t>
            </a:r>
            <a:r>
              <a:rPr lang="en-US" dirty="0"/>
              <a:t> </a:t>
            </a:r>
            <a:r>
              <a:rPr lang="en-US" dirty="0" err="1"/>
              <a:t>bj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B4F15B-D397-4EA5-B9AE-4C873194E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423477"/>
              </p:ext>
            </p:extLst>
          </p:nvPr>
        </p:nvGraphicFramePr>
        <p:xfrm>
          <a:off x="1450975" y="2016125"/>
          <a:ext cx="9291638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71042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15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Garamond</vt:lpstr>
      <vt:lpstr>Rockwell</vt:lpstr>
      <vt:lpstr>Gallery</vt:lpstr>
      <vt:lpstr>Computer Case Types</vt:lpstr>
      <vt:lpstr>PowerPoint Presentation</vt:lpstr>
      <vt:lpstr>PowerPoint Presentation</vt:lpstr>
      <vt:lpstr>Dgjerjw bj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Case Types</dc:title>
  <dc:creator>student</dc:creator>
  <cp:lastModifiedBy>student</cp:lastModifiedBy>
  <cp:revision>2</cp:revision>
  <dcterms:created xsi:type="dcterms:W3CDTF">2024-10-02T06:20:57Z</dcterms:created>
  <dcterms:modified xsi:type="dcterms:W3CDTF">2024-10-02T06:38:59Z</dcterms:modified>
</cp:coreProperties>
</file>