
<file path=[Content_Types].xml><?xml version="1.0" encoding="utf-8"?>
<Types xmlns="http://schemas.openxmlformats.org/package/2006/content-types">
  <Default Extension="rels" ContentType="application/vnd.openxmlformats-package.relationships+xml"/>
  <Default Extension="xml" ContentType="application/xml"/>
  <Default Extension="emf" ContentType="image/x-emf"/>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9" r:id="rId18"/>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6" d="100"/>
          <a:sy n="66" d="100"/>
        </p:scale>
        <p:origin x="150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71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2">
        <a:schemeClr val="bg1"/>
      </p:bgRef>
    </p:bg>
    <p:spTree>
      <p:nvGrpSpPr>
        <p:cNvPr id="23" name=""/>
        <p:cNvGrpSpPr/>
        <p:nvPr/>
      </p:nvGrpSpPr>
      <p:grpSpPr>
        <a:xfrm>
          <a:off x="0" y="0"/>
          <a:ext cx="0" cy="0"/>
          <a:chOff x="0" y="0"/>
          <a:chExt cx="0" cy="0"/>
        </a:xfrm>
      </p:grpSpPr>
      <p:sp>
        <p:nvSpPr>
          <p:cNvPr id="1048582" name="Rectangle 7"/>
          <p:cNvSpPr/>
          <p:nvPr/>
        </p:nvSpPr>
        <p:spPr>
          <a:xfrm flipH="1">
            <a:off x="2667000" y="0"/>
            <a:ext cx="6477000" cy="6858000"/>
          </a:xfrm>
          <a:prstGeom prst="rect"/>
          <a:blipFill>
            <a:blip xmlns:r="http://schemas.openxmlformats.org/officeDocument/2006/relationships" r:embed="rId1">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gradFill>
            </a:fillOverlay>
            <a:innerShdw blurRad="63500" dir="10800000" dist="4445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3" name="Straight Connector 8"/>
          <p:cNvSpPr>
            <a:spLocks noChangeShapeType="1"/>
          </p:cNvSpPr>
          <p:nvPr/>
        </p:nvSpPr>
        <p:spPr bwMode="auto">
          <a:xfrm rot="16200000">
            <a:off x="-762000" y="3429000"/>
            <a:ext cx="6858000" cy="0"/>
          </a:xfrm>
          <a:prstGeom prst="line"/>
          <a:noFill/>
          <a:ln w="11430" cap="flat" cmpd="sng" algn="ctr">
            <a:solidFill>
              <a:schemeClr val="bg1">
                <a:shade val="95000"/>
              </a:schemeClr>
            </a:solidFill>
            <a:prstDash val="solid"/>
            <a:miter lim="800000"/>
            <a:headEnd type="none" w="med" len="med"/>
            <a:tailEnd type="none" w="med" len="med"/>
          </a:ln>
          <a:effectLst/>
        </p:spPr>
        <p:txBody>
          <a:bodyPr anchor="t" bIns="45720" compatLnSpc="1" lIns="91440" rIns="91440" tIns="45720" vert="horz" wrap="square"/>
          <a:p>
            <a:endParaRPr kumimoji="0" lang="en-US"/>
          </a:p>
        </p:txBody>
      </p:sp>
      <p:sp>
        <p:nvSpPr>
          <p:cNvPr id="1048584" name="Title 11"/>
          <p:cNvSpPr>
            <a:spLocks noGrp="1"/>
          </p:cNvSpPr>
          <p:nvPr>
            <p:ph type="ctrTitle"/>
          </p:nvPr>
        </p:nvSpPr>
        <p:spPr>
          <a:xfrm>
            <a:off x="3366868" y="533400"/>
            <a:ext cx="5105400" cy="2868168"/>
          </a:xfrm>
        </p:spPr>
        <p:txBody>
          <a:bodyPr lIns="45720" rIns="45720" tIns="0">
            <a:noAutofit/>
          </a:bodyPr>
          <a:lstStyle>
            <a:lvl1pPr algn="r">
              <a:defRPr b="1" sz="4200"/>
            </a:lvl1pPr>
          </a:lstStyle>
          <a:p>
            <a:r>
              <a:rPr kumimoji="0" lang="en-US"/>
              <a:t>Click to edit Master title style</a:t>
            </a:r>
          </a:p>
        </p:txBody>
      </p:sp>
      <p:sp>
        <p:nvSpPr>
          <p:cNvPr id="1048585" name="Subtitle 24"/>
          <p:cNvSpPr>
            <a:spLocks noGrp="1"/>
          </p:cNvSpPr>
          <p:nvPr>
            <p:ph type="subTitle" idx="1"/>
          </p:nvPr>
        </p:nvSpPr>
        <p:spPr>
          <a:xfrm>
            <a:off x="3354442" y="3539864"/>
            <a:ext cx="5114778" cy="1101248"/>
          </a:xfrm>
        </p:spPr>
        <p:txBody>
          <a:bodyPr bIns="0" lIns="45720" rIns="45720" tIns="0"/>
          <a:lstStyle>
            <a:lvl1pPr algn="r" indent="0" marL="0">
              <a:buNone/>
              <a:defRPr sz="2200">
                <a:solidFill>
                  <a:srgbClr val="FFFFFF"/>
                </a:solidFill>
                <a:effectLst/>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586"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F8FFD633-FB63-4485-BAFC-34E56E0508DA}" type="datetimeFigureOut">
              <a:rPr lang="en-US" smtClean="0"/>
              <a:t>9/23/2019</a:t>
            </a:fld>
            <a:endParaRPr lang="en-US"/>
          </a:p>
        </p:txBody>
      </p:sp>
      <p:sp>
        <p:nvSpPr>
          <p:cNvPr id="1048587" name="Footer Placeholder 17"/>
          <p:cNvSpPr>
            <a:spLocks noGrp="1"/>
          </p:cNvSpPr>
          <p:nvPr>
            <p:ph type="ftr" sz="quarter" idx="11"/>
          </p:nvPr>
        </p:nvSpPr>
        <p:spPr>
          <a:xfrm>
            <a:off x="2819400" y="6557946"/>
            <a:ext cx="2927722" cy="228600"/>
          </a:xfrm>
        </p:spPr>
        <p:txBody>
          <a:bodyPr/>
          <a:lstStyle>
            <a:lvl1pPr>
              <a:defRPr dirty="0" lang="en-US">
                <a:solidFill>
                  <a:srgbClr val="FFFFFF"/>
                </a:solidFill>
              </a:defRPr>
            </a:lvl1pPr>
          </a:lstStyle>
          <a:p>
            <a:endParaRPr lang="en-US"/>
          </a:p>
        </p:txBody>
      </p:sp>
      <p:sp>
        <p:nvSpPr>
          <p:cNvPr id="1048588"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911019FA-663B-4C14-B435-2C4BA9832B83}"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704" name="Title 1"/>
          <p:cNvSpPr>
            <a:spLocks noGrp="1"/>
          </p:cNvSpPr>
          <p:nvPr>
            <p:ph type="title"/>
          </p:nvPr>
        </p:nvSpPr>
        <p:spPr/>
        <p:txBody>
          <a:bodyPr/>
          <a:p>
            <a:r>
              <a:rPr kumimoji="0" lang="en-US"/>
              <a:t>Click to edit Master title style</a:t>
            </a:r>
          </a:p>
        </p:txBody>
      </p:sp>
      <p:sp>
        <p:nvSpPr>
          <p:cNvPr id="1048705"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06" name="Date Placeholder 3"/>
          <p:cNvSpPr>
            <a:spLocks noGrp="1"/>
          </p:cNvSpPr>
          <p:nvPr>
            <p:ph type="dt" sz="half" idx="10"/>
          </p:nvPr>
        </p:nvSpPr>
        <p:spPr/>
        <p:txBody>
          <a:bodyPr/>
          <a:p>
            <a:fld id="{F8FFD633-FB63-4485-BAFC-34E56E0508DA}" type="datetimeFigureOut">
              <a:rPr lang="en-US" smtClean="0"/>
              <a:t>9/23/2019</a:t>
            </a:fld>
            <a:endParaRPr lang="en-US"/>
          </a:p>
        </p:txBody>
      </p:sp>
      <p:sp>
        <p:nvSpPr>
          <p:cNvPr id="1048707" name="Footer Placeholder 4"/>
          <p:cNvSpPr>
            <a:spLocks noGrp="1"/>
          </p:cNvSpPr>
          <p:nvPr>
            <p:ph type="ftr" sz="quarter" idx="11"/>
          </p:nvPr>
        </p:nvSpPr>
        <p:spPr/>
        <p:txBody>
          <a:bodyPr/>
          <a:p>
            <a:endParaRPr lang="en-US"/>
          </a:p>
        </p:txBody>
      </p:sp>
      <p:sp>
        <p:nvSpPr>
          <p:cNvPr id="1048708" name="Slide Number Placeholder 5"/>
          <p:cNvSpPr>
            <a:spLocks noGrp="1"/>
          </p:cNvSpPr>
          <p:nvPr>
            <p:ph type="sldNum" sz="quarter" idx="12"/>
          </p:nvPr>
        </p:nvSpPr>
        <p:spPr/>
        <p:txBody>
          <a:bodyPr/>
          <a:p>
            <a:fld id="{911019FA-663B-4C14-B435-2C4BA9832B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1" name=""/>
        <p:cNvGrpSpPr/>
        <p:nvPr/>
      </p:nvGrpSpPr>
      <p:grpSpPr>
        <a:xfrm>
          <a:off x="0" y="0"/>
          <a:ext cx="0" cy="0"/>
          <a:chOff x="0" y="0"/>
          <a:chExt cx="0" cy="0"/>
        </a:xfrm>
      </p:grpSpPr>
      <p:sp>
        <p:nvSpPr>
          <p:cNvPr id="1048686" name="Vertical Title 1"/>
          <p:cNvSpPr>
            <a:spLocks noGrp="1"/>
          </p:cNvSpPr>
          <p:nvPr>
            <p:ph type="title" orient="vert"/>
          </p:nvPr>
        </p:nvSpPr>
        <p:spPr>
          <a:xfrm>
            <a:off x="6553200" y="274955"/>
            <a:ext cx="1524000" cy="5851525"/>
          </a:xfrm>
        </p:spPr>
        <p:txBody>
          <a:bodyPr anchor="t" vert="eaVert"/>
          <a:p>
            <a:r>
              <a:rPr kumimoji="0" lang="en-US"/>
              <a:t>Click to edit Master title style</a:t>
            </a:r>
          </a:p>
        </p:txBody>
      </p:sp>
      <p:sp>
        <p:nvSpPr>
          <p:cNvPr id="1048687" name="Vertical Text Placeholder 2"/>
          <p:cNvSpPr>
            <a:spLocks noGrp="1"/>
          </p:cNvSpPr>
          <p:nvPr>
            <p:ph type="body" orient="vert" idx="1"/>
          </p:nvPr>
        </p:nvSpPr>
        <p:spPr>
          <a:xfrm>
            <a:off x="457200" y="274642"/>
            <a:ext cx="6019800" cy="5851525"/>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88" name="Date Placeholder 3"/>
          <p:cNvSpPr>
            <a:spLocks noGrp="1"/>
          </p:cNvSpPr>
          <p:nvPr>
            <p:ph type="dt" sz="half" idx="10"/>
          </p:nvPr>
        </p:nvSpPr>
        <p:spPr>
          <a:xfrm>
            <a:off x="4242816" y="6557946"/>
            <a:ext cx="2002464" cy="226902"/>
          </a:xfrm>
        </p:spPr>
        <p:txBody>
          <a:bodyPr/>
          <a:p>
            <a:fld id="{F8FFD633-FB63-4485-BAFC-34E56E0508DA}" type="datetimeFigureOut">
              <a:rPr lang="en-US" smtClean="0"/>
              <a:t>9/23/2019</a:t>
            </a:fld>
            <a:endParaRPr lang="en-US"/>
          </a:p>
        </p:txBody>
      </p:sp>
      <p:sp>
        <p:nvSpPr>
          <p:cNvPr id="1048689" name="Footer Placeholder 4"/>
          <p:cNvSpPr>
            <a:spLocks noGrp="1"/>
          </p:cNvSpPr>
          <p:nvPr>
            <p:ph type="ftr" sz="quarter" idx="11"/>
          </p:nvPr>
        </p:nvSpPr>
        <p:spPr>
          <a:xfrm>
            <a:off x="457200" y="6556248"/>
            <a:ext cx="3657600" cy="228600"/>
          </a:xfrm>
        </p:spPr>
        <p:txBody>
          <a:bodyPr/>
          <a:p>
            <a:endParaRPr lang="en-US"/>
          </a:p>
        </p:txBody>
      </p:sp>
      <p:sp>
        <p:nvSpPr>
          <p:cNvPr id="1048690"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911019FA-663B-4C14-B435-2C4BA9832B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0" name="Title 1"/>
          <p:cNvSpPr>
            <a:spLocks noGrp="1"/>
          </p:cNvSpPr>
          <p:nvPr>
            <p:ph type="title"/>
          </p:nvPr>
        </p:nvSpPr>
        <p:spPr/>
        <p:txBody>
          <a:bodyPr/>
          <a:p>
            <a:r>
              <a:rPr kumimoji="0" lang="en-US"/>
              <a:t>Click to edit Master title style</a:t>
            </a:r>
          </a:p>
        </p:txBody>
      </p:sp>
      <p:sp>
        <p:nvSpPr>
          <p:cNvPr id="1048591" name="Content Placeholder 2"/>
          <p:cNvSpPr>
            <a:spLocks noGrp="1"/>
          </p:cNvSpPr>
          <p:nvPr>
            <p:ph idx="1"/>
          </p:nvPr>
        </p:nvSpPr>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592" name="Date Placeholder 3"/>
          <p:cNvSpPr>
            <a:spLocks noGrp="1"/>
          </p:cNvSpPr>
          <p:nvPr>
            <p:ph type="dt" sz="half" idx="10"/>
          </p:nvPr>
        </p:nvSpPr>
        <p:spPr/>
        <p:txBody>
          <a:bodyPr/>
          <a:p>
            <a:fld id="{F8FFD633-FB63-4485-BAFC-34E56E0508DA}" type="datetimeFigureOut">
              <a:rPr lang="en-US" smtClean="0"/>
              <a:t>9/23/2019</a:t>
            </a:fld>
            <a:endParaRPr lang="en-US"/>
          </a:p>
        </p:txBody>
      </p:sp>
      <p:sp>
        <p:nvSpPr>
          <p:cNvPr id="1048593" name="Footer Placeholder 4"/>
          <p:cNvSpPr>
            <a:spLocks noGrp="1"/>
          </p:cNvSpPr>
          <p:nvPr>
            <p:ph type="ftr" sz="quarter" idx="11"/>
          </p:nvPr>
        </p:nvSpPr>
        <p:spPr/>
        <p:txBody>
          <a:bodyPr/>
          <a:p>
            <a:endParaRPr lang="en-US"/>
          </a:p>
        </p:txBody>
      </p:sp>
      <p:sp>
        <p:nvSpPr>
          <p:cNvPr id="1048594" name="Slide Number Placeholder 5"/>
          <p:cNvSpPr>
            <a:spLocks noGrp="1"/>
          </p:cNvSpPr>
          <p:nvPr>
            <p:ph type="sldNum" sz="quarter" idx="12"/>
          </p:nvPr>
        </p:nvSpPr>
        <p:spPr/>
        <p:txBody>
          <a:bodyPr/>
          <a:p>
            <a:fld id="{911019FA-663B-4C14-B435-2C4BA9832B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1">
        <a:schemeClr val="bg1"/>
      </p:bgRef>
    </p:bg>
    <p:spTree>
      <p:nvGrpSpPr>
        <p:cNvPr id="53" name=""/>
        <p:cNvGrpSpPr/>
        <p:nvPr/>
      </p:nvGrpSpPr>
      <p:grpSpPr>
        <a:xfrm>
          <a:off x="0" y="0"/>
          <a:ext cx="0" cy="0"/>
          <a:chOff x="0" y="0"/>
          <a:chExt cx="0" cy="0"/>
        </a:xfrm>
      </p:grpSpPr>
      <p:sp>
        <p:nvSpPr>
          <p:cNvPr id="1048699" name="Title 1"/>
          <p:cNvSpPr>
            <a:spLocks noGrp="1"/>
          </p:cNvSpPr>
          <p:nvPr>
            <p:ph type="title"/>
          </p:nvPr>
        </p:nvSpPr>
        <p:spPr>
          <a:xfrm>
            <a:off x="1066800" y="2821837"/>
            <a:ext cx="6255488" cy="1362075"/>
          </a:xfrm>
        </p:spPr>
        <p:txBody>
          <a:bodyPr anchor="t" tIns="0"/>
          <a:lstStyle>
            <a:lvl1pPr algn="r">
              <a:buNone/>
              <a:defRPr b="1" cap="all" sz="4200"/>
            </a:lvl1pPr>
          </a:lstStyle>
          <a:p>
            <a:r>
              <a:rPr kumimoji="0" lang="en-US"/>
              <a:t>Click to edit Master title style</a:t>
            </a:r>
          </a:p>
        </p:txBody>
      </p:sp>
      <p:sp>
        <p:nvSpPr>
          <p:cNvPr id="1048700" name="Text Placeholder 2"/>
          <p:cNvSpPr>
            <a:spLocks noGrp="1"/>
          </p:cNvSpPr>
          <p:nvPr>
            <p:ph type="body" idx="1"/>
          </p:nvPr>
        </p:nvSpPr>
        <p:spPr>
          <a:xfrm>
            <a:off x="1066800" y="1905000"/>
            <a:ext cx="6255488" cy="743507"/>
          </a:xfrm>
        </p:spPr>
        <p:txBody>
          <a:bodyPr anchor="b"/>
          <a:lstStyle>
            <a:lvl1pPr algn="r" indent="0" marL="0">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701" name="Date Placeholder 3"/>
          <p:cNvSpPr>
            <a:spLocks noGrp="1"/>
          </p:cNvSpPr>
          <p:nvPr>
            <p:ph type="dt" sz="half" idx="10"/>
          </p:nvPr>
        </p:nvSpPr>
        <p:spPr>
          <a:xfrm>
            <a:off x="4724238" y="6556810"/>
            <a:ext cx="2002464" cy="226902"/>
          </a:xfrm>
        </p:spPr>
        <p:txBody>
          <a:bodyPr anchor="b" bIns="0"/>
          <a:lstStyle>
            <a:lvl1pPr>
              <a:defRPr>
                <a:solidFill>
                  <a:schemeClr val="tx2"/>
                </a:solidFill>
              </a:defRPr>
            </a:lvl1pPr>
          </a:lstStyle>
          <a:p>
            <a:fld id="{F8FFD633-FB63-4485-BAFC-34E56E0508DA}" type="datetimeFigureOut">
              <a:rPr lang="en-US" smtClean="0"/>
              <a:t>9/23/2019</a:t>
            </a:fld>
            <a:endParaRPr lang="en-US"/>
          </a:p>
        </p:txBody>
      </p:sp>
      <p:sp>
        <p:nvSpPr>
          <p:cNvPr id="1048702" name="Footer Placeholder 4"/>
          <p:cNvSpPr>
            <a:spLocks noGrp="1"/>
          </p:cNvSpPr>
          <p:nvPr>
            <p:ph type="ftr" sz="quarter" idx="11"/>
          </p:nvPr>
        </p:nvSpPr>
        <p:spPr>
          <a:xfrm>
            <a:off x="1735358" y="6556810"/>
            <a:ext cx="2895600" cy="228600"/>
          </a:xfrm>
        </p:spPr>
        <p:txBody>
          <a:bodyPr anchor="b" bIns="0"/>
          <a:lstStyle>
            <a:lvl1pPr>
              <a:defRPr>
                <a:solidFill>
                  <a:schemeClr val="tx2"/>
                </a:solidFill>
              </a:defRPr>
            </a:lvl1pPr>
          </a:lstStyle>
          <a:p>
            <a:endParaRPr lang="en-US"/>
          </a:p>
        </p:txBody>
      </p:sp>
      <p:sp>
        <p:nvSpPr>
          <p:cNvPr id="1048703" name="Slide Number Placeholder 5"/>
          <p:cNvSpPr>
            <a:spLocks noGrp="1"/>
          </p:cNvSpPr>
          <p:nvPr>
            <p:ph type="sldNum" sz="quarter" idx="12"/>
          </p:nvPr>
        </p:nvSpPr>
        <p:spPr>
          <a:xfrm>
            <a:off x="6733952" y="6555112"/>
            <a:ext cx="588336" cy="228600"/>
          </a:xfrm>
        </p:spPr>
        <p:txBody>
          <a:bodyPr/>
          <a:p>
            <a:fld id="{911019FA-663B-4C14-B435-2C4BA9832B83}"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68" name="Title 1"/>
          <p:cNvSpPr>
            <a:spLocks noGrp="1"/>
          </p:cNvSpPr>
          <p:nvPr>
            <p:ph type="title"/>
          </p:nvPr>
        </p:nvSpPr>
        <p:spPr>
          <a:xfrm>
            <a:off x="457200" y="320040"/>
            <a:ext cx="7242048" cy="1143000"/>
          </a:xfrm>
        </p:spPr>
        <p:txBody>
          <a:bodyPr/>
          <a:p>
            <a:r>
              <a:rPr kumimoji="0" lang="en-US"/>
              <a:t>Click to edit Master title style</a:t>
            </a:r>
          </a:p>
        </p:txBody>
      </p:sp>
      <p:sp>
        <p:nvSpPr>
          <p:cNvPr id="1048669"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70"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71" name="Date Placeholder 4"/>
          <p:cNvSpPr>
            <a:spLocks noGrp="1"/>
          </p:cNvSpPr>
          <p:nvPr>
            <p:ph type="dt" sz="half" idx="10"/>
          </p:nvPr>
        </p:nvSpPr>
        <p:spPr/>
        <p:txBody>
          <a:bodyPr/>
          <a:p>
            <a:fld id="{F8FFD633-FB63-4485-BAFC-34E56E0508DA}" type="datetimeFigureOut">
              <a:rPr lang="en-US" smtClean="0"/>
              <a:t>9/23/2019</a:t>
            </a:fld>
            <a:endParaRPr lang="en-US"/>
          </a:p>
        </p:txBody>
      </p:sp>
      <p:sp>
        <p:nvSpPr>
          <p:cNvPr id="1048672" name="Footer Placeholder 5"/>
          <p:cNvSpPr>
            <a:spLocks noGrp="1"/>
          </p:cNvSpPr>
          <p:nvPr>
            <p:ph type="ftr" sz="quarter" idx="11"/>
          </p:nvPr>
        </p:nvSpPr>
        <p:spPr/>
        <p:txBody>
          <a:bodyPr/>
          <a:p>
            <a:endParaRPr lang="en-US"/>
          </a:p>
        </p:txBody>
      </p:sp>
      <p:sp>
        <p:nvSpPr>
          <p:cNvPr id="1048673" name="Slide Number Placeholder 6"/>
          <p:cNvSpPr>
            <a:spLocks noGrp="1"/>
          </p:cNvSpPr>
          <p:nvPr>
            <p:ph type="sldNum" sz="quarter" idx="12"/>
          </p:nvPr>
        </p:nvSpPr>
        <p:spPr/>
        <p:txBody>
          <a:bodyPr/>
          <a:p>
            <a:fld id="{911019FA-663B-4C14-B435-2C4BA9832B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74" name="Title 1"/>
          <p:cNvSpPr>
            <a:spLocks noGrp="1"/>
          </p:cNvSpPr>
          <p:nvPr>
            <p:ph type="title"/>
          </p:nvPr>
        </p:nvSpPr>
        <p:spPr>
          <a:xfrm>
            <a:off x="457200" y="320040"/>
            <a:ext cx="7242048" cy="1143000"/>
          </a:xfrm>
        </p:spPr>
        <p:txBody>
          <a:bodyPr anchor="b"/>
          <a:p>
            <a:r>
              <a:rPr kumimoji="0" lang="en-US"/>
              <a:t>Click to edit Master title style</a:t>
            </a:r>
          </a:p>
        </p:txBody>
      </p:sp>
      <p:sp>
        <p:nvSpPr>
          <p:cNvPr id="1048675"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76"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77"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78"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79" name="Date Placeholder 6"/>
          <p:cNvSpPr>
            <a:spLocks noGrp="1"/>
          </p:cNvSpPr>
          <p:nvPr>
            <p:ph type="dt" sz="half" idx="10"/>
          </p:nvPr>
        </p:nvSpPr>
        <p:spPr/>
        <p:txBody>
          <a:bodyPr/>
          <a:p>
            <a:fld id="{F8FFD633-FB63-4485-BAFC-34E56E0508DA}" type="datetimeFigureOut">
              <a:rPr lang="en-US" smtClean="0"/>
              <a:t>9/23/2019</a:t>
            </a:fld>
            <a:endParaRPr lang="en-US"/>
          </a:p>
        </p:txBody>
      </p:sp>
      <p:sp>
        <p:nvSpPr>
          <p:cNvPr id="1048680" name="Footer Placeholder 7"/>
          <p:cNvSpPr>
            <a:spLocks noGrp="1"/>
          </p:cNvSpPr>
          <p:nvPr>
            <p:ph type="ftr" sz="quarter" idx="11"/>
          </p:nvPr>
        </p:nvSpPr>
        <p:spPr/>
        <p:txBody>
          <a:bodyPr/>
          <a:p>
            <a:endParaRPr lang="en-US"/>
          </a:p>
        </p:txBody>
      </p:sp>
      <p:sp>
        <p:nvSpPr>
          <p:cNvPr id="1048681" name="Slide Number Placeholder 8"/>
          <p:cNvSpPr>
            <a:spLocks noGrp="1"/>
          </p:cNvSpPr>
          <p:nvPr>
            <p:ph type="sldNum" sz="quarter" idx="12"/>
          </p:nvPr>
        </p:nvSpPr>
        <p:spPr/>
        <p:txBody>
          <a:bodyPr/>
          <a:p>
            <a:fld id="{911019FA-663B-4C14-B435-2C4BA9832B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82" name="Title 1"/>
          <p:cNvSpPr>
            <a:spLocks noGrp="1"/>
          </p:cNvSpPr>
          <p:nvPr>
            <p:ph type="title"/>
          </p:nvPr>
        </p:nvSpPr>
        <p:spPr>
          <a:xfrm>
            <a:off x="457200" y="320040"/>
            <a:ext cx="7242048" cy="1143000"/>
          </a:xfrm>
        </p:spPr>
        <p:txBody>
          <a:bodyPr/>
          <a:p>
            <a:r>
              <a:rPr kumimoji="0" lang="en-US"/>
              <a:t>Click to edit Master title style</a:t>
            </a:r>
          </a:p>
        </p:txBody>
      </p:sp>
      <p:sp>
        <p:nvSpPr>
          <p:cNvPr id="1048683" name="Date Placeholder 2"/>
          <p:cNvSpPr>
            <a:spLocks noGrp="1"/>
          </p:cNvSpPr>
          <p:nvPr>
            <p:ph type="dt" sz="half" idx="10"/>
          </p:nvPr>
        </p:nvSpPr>
        <p:spPr/>
        <p:txBody>
          <a:bodyPr/>
          <a:p>
            <a:fld id="{F8FFD633-FB63-4485-BAFC-34E56E0508DA}" type="datetimeFigureOut">
              <a:rPr lang="en-US" smtClean="0"/>
              <a:t>9/23/2019</a:t>
            </a:fld>
            <a:endParaRPr lang="en-US"/>
          </a:p>
        </p:txBody>
      </p:sp>
      <p:sp>
        <p:nvSpPr>
          <p:cNvPr id="1048684" name="Footer Placeholder 3"/>
          <p:cNvSpPr>
            <a:spLocks noGrp="1"/>
          </p:cNvSpPr>
          <p:nvPr>
            <p:ph type="ftr" sz="quarter" idx="11"/>
          </p:nvPr>
        </p:nvSpPr>
        <p:spPr/>
        <p:txBody>
          <a:bodyPr/>
          <a:p>
            <a:endParaRPr lang="en-US"/>
          </a:p>
        </p:txBody>
      </p:sp>
      <p:sp>
        <p:nvSpPr>
          <p:cNvPr id="1048685" name="Slide Number Placeholder 4"/>
          <p:cNvSpPr>
            <a:spLocks noGrp="1"/>
          </p:cNvSpPr>
          <p:nvPr>
            <p:ph type="sldNum" sz="quarter" idx="12"/>
          </p:nvPr>
        </p:nvSpPr>
        <p:spPr/>
        <p:txBody>
          <a:bodyPr/>
          <a:p>
            <a:fld id="{911019FA-663B-4C14-B435-2C4BA9832B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7" name=""/>
        <p:cNvGrpSpPr/>
        <p:nvPr/>
      </p:nvGrpSpPr>
      <p:grpSpPr>
        <a:xfrm>
          <a:off x="0" y="0"/>
          <a:ext cx="0" cy="0"/>
          <a:chOff x="0" y="0"/>
          <a:chExt cx="0" cy="0"/>
        </a:xfrm>
      </p:grpSpPr>
      <p:sp>
        <p:nvSpPr>
          <p:cNvPr id="1048607" name="Date Placeholder 1"/>
          <p:cNvSpPr>
            <a:spLocks noGrp="1"/>
          </p:cNvSpPr>
          <p:nvPr>
            <p:ph type="dt" sz="half" idx="10"/>
          </p:nvPr>
        </p:nvSpPr>
        <p:spPr/>
        <p:txBody>
          <a:bodyPr/>
          <a:lstStyle>
            <a:lvl1pPr>
              <a:defRPr>
                <a:solidFill>
                  <a:schemeClr val="tx2"/>
                </a:solidFill>
              </a:defRPr>
            </a:lvl1pPr>
          </a:lstStyle>
          <a:p>
            <a:fld id="{F8FFD633-FB63-4485-BAFC-34E56E0508DA}" type="datetimeFigureOut">
              <a:rPr lang="en-US" smtClean="0"/>
              <a:t>9/23/2019</a:t>
            </a:fld>
            <a:endParaRPr lang="en-US"/>
          </a:p>
        </p:txBody>
      </p:sp>
      <p:sp>
        <p:nvSpPr>
          <p:cNvPr id="1048608" name="Footer Placeholder 2"/>
          <p:cNvSpPr>
            <a:spLocks noGrp="1"/>
          </p:cNvSpPr>
          <p:nvPr>
            <p:ph type="ftr" sz="quarter" idx="11"/>
          </p:nvPr>
        </p:nvSpPr>
        <p:spPr/>
        <p:txBody>
          <a:bodyPr/>
          <a:lstStyle>
            <a:lvl1pPr>
              <a:defRPr>
                <a:solidFill>
                  <a:schemeClr val="tx2"/>
                </a:solidFill>
              </a:defRPr>
            </a:lvl1pPr>
          </a:lstStyle>
          <a:p>
            <a:endParaRPr lang="en-US"/>
          </a:p>
        </p:txBody>
      </p:sp>
      <p:sp>
        <p:nvSpPr>
          <p:cNvPr id="1048609" name="Slide Number Placeholder 3"/>
          <p:cNvSpPr>
            <a:spLocks noGrp="1"/>
          </p:cNvSpPr>
          <p:nvPr>
            <p:ph type="sldNum" sz="quarter" idx="12"/>
          </p:nvPr>
        </p:nvSpPr>
        <p:spPr/>
        <p:txBody>
          <a:bodyPr/>
          <a:p>
            <a:fld id="{911019FA-663B-4C14-B435-2C4BA9832B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5" name=""/>
        <p:cNvGrpSpPr/>
        <p:nvPr/>
      </p:nvGrpSpPr>
      <p:grpSpPr>
        <a:xfrm>
          <a:off x="0" y="0"/>
          <a:ext cx="0" cy="0"/>
          <a:chOff x="0" y="0"/>
          <a:chExt cx="0" cy="0"/>
        </a:xfrm>
      </p:grpSpPr>
      <p:sp>
        <p:nvSpPr>
          <p:cNvPr id="1048709" name="Title 1"/>
          <p:cNvSpPr>
            <a:spLocks noGrp="1"/>
          </p:cNvSpPr>
          <p:nvPr>
            <p:ph type="title"/>
          </p:nvPr>
        </p:nvSpPr>
        <p:spPr>
          <a:xfrm>
            <a:off x="457200" y="228600"/>
            <a:ext cx="5897880" cy="1173480"/>
          </a:xfrm>
        </p:spPr>
        <p:txBody>
          <a:bodyPr anchor="b" wrap="square"/>
          <a:lstStyle>
            <a:lvl1pPr algn="l">
              <a:buNone/>
              <a:defRPr baseline="0" sz="2400" lang="en-US" smtClean="0"/>
            </a:lvl1pPr>
          </a:lstStyle>
          <a:p>
            <a:r>
              <a:rPr kumimoji="0" lang="en-US"/>
              <a:t>Click to edit Master title style</a:t>
            </a:r>
          </a:p>
        </p:txBody>
      </p:sp>
      <p:sp>
        <p:nvSpPr>
          <p:cNvPr id="1048710" name="Text Placeholder 2"/>
          <p:cNvSpPr>
            <a:spLocks noGrp="1"/>
          </p:cNvSpPr>
          <p:nvPr>
            <p:ph type="body" idx="2"/>
          </p:nvPr>
        </p:nvSpPr>
        <p:spPr>
          <a:xfrm>
            <a:off x="457200" y="1497416"/>
            <a:ext cx="5897880" cy="602512"/>
          </a:xfrm>
        </p:spPr>
        <p:txBody>
          <a:bodyPr anchor="t" anchorCtr="0" bIns="0" compatLnSpc="1" forceAA="0" fromWordArt="0" horzOverflow="overflow" lIns="45720" numCol="1" rIns="0" rot="0" rtlCol="0" spcCol="0" spcFirstLastPara="0" tIns="0" vert="horz" vertOverflow="overflow" wrap="square">
            <a:normAutofit/>
          </a:bodyPr>
          <a:lstStyle>
            <a:lvl1pPr indent="0" marL="0">
              <a:spcBef>
                <a:spcPts val="0"/>
              </a:spcBef>
              <a:spcAft>
                <a:spcPts val="0"/>
              </a:spcAft>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a:t>Click to edit Master text styles</a:t>
            </a:r>
          </a:p>
        </p:txBody>
      </p:sp>
      <p:sp>
        <p:nvSpPr>
          <p:cNvPr id="1048711"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12" name="Date Placeholder 4"/>
          <p:cNvSpPr>
            <a:spLocks noGrp="1"/>
          </p:cNvSpPr>
          <p:nvPr>
            <p:ph type="dt" sz="half" idx="10"/>
          </p:nvPr>
        </p:nvSpPr>
        <p:spPr/>
        <p:txBody>
          <a:bodyPr/>
          <a:p>
            <a:fld id="{F8FFD633-FB63-4485-BAFC-34E56E0508DA}" type="datetimeFigureOut">
              <a:rPr lang="en-US" smtClean="0"/>
              <a:t>9/23/2019</a:t>
            </a:fld>
            <a:endParaRPr lang="en-US"/>
          </a:p>
        </p:txBody>
      </p:sp>
      <p:sp>
        <p:nvSpPr>
          <p:cNvPr id="1048713" name="Footer Placeholder 5"/>
          <p:cNvSpPr>
            <a:spLocks noGrp="1"/>
          </p:cNvSpPr>
          <p:nvPr>
            <p:ph type="ftr" sz="quarter" idx="11"/>
          </p:nvPr>
        </p:nvSpPr>
        <p:spPr/>
        <p:txBody>
          <a:bodyPr/>
          <a:p>
            <a:endParaRPr lang="en-US"/>
          </a:p>
        </p:txBody>
      </p:sp>
      <p:sp>
        <p:nvSpPr>
          <p:cNvPr id="1048714" name="Slide Number Placeholder 6"/>
          <p:cNvSpPr>
            <a:spLocks noGrp="1"/>
          </p:cNvSpPr>
          <p:nvPr>
            <p:ph type="sldNum" sz="quarter" idx="12"/>
          </p:nvPr>
        </p:nvSpPr>
        <p:spPr/>
        <p:txBody>
          <a:bodyPr/>
          <a:p>
            <a:fld id="{911019FA-663B-4C14-B435-2C4BA9832B8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2"/>
      </p:bgRef>
    </p:bg>
    <p:spTree>
      <p:nvGrpSpPr>
        <p:cNvPr id="52" name=""/>
        <p:cNvGrpSpPr/>
        <p:nvPr/>
      </p:nvGrpSpPr>
      <p:grpSpPr>
        <a:xfrm>
          <a:off x="0" y="0"/>
          <a:ext cx="0" cy="0"/>
          <a:chOff x="0" y="0"/>
          <a:chExt cx="0" cy="0"/>
        </a:xfrm>
      </p:grpSpPr>
      <p:sp>
        <p:nvSpPr>
          <p:cNvPr id="1048691" name="Rectangle 7"/>
          <p:cNvSpPr/>
          <p:nvPr/>
        </p:nvSpPr>
        <p:spPr>
          <a:xfrm rot="21240000">
            <a:off x="597968" y="1004668"/>
            <a:ext cx="4319527" cy="4312573"/>
          </a:xfrm>
          <a:prstGeom prst="rect"/>
          <a:solidFill>
            <a:srgbClr val="FAFAFA"/>
          </a:solidFill>
          <a:ln w="1270" cap="rnd" cmpd="sng" algn="ctr">
            <a:solidFill>
              <a:srgbClr val="EAEAEA"/>
            </a:solidFill>
            <a:prstDash val="solid"/>
          </a:ln>
          <a:effectLst>
            <a:outerShdw algn="t" blurRad="25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92" name="Rectangle 8"/>
          <p:cNvSpPr/>
          <p:nvPr/>
        </p:nvSpPr>
        <p:spPr>
          <a:xfrm rot="21420000">
            <a:off x="596706" y="998816"/>
            <a:ext cx="4319527" cy="4312573"/>
          </a:xfrm>
          <a:prstGeom prst="rect"/>
          <a:solidFill>
            <a:srgbClr val="FAFAFA"/>
          </a:solidFill>
          <a:ln w="1270" cap="rnd" cmpd="sng" algn="ctr">
            <a:solidFill>
              <a:srgbClr val="EAEAEA"/>
            </a:solidFill>
            <a:prstDash val="solid"/>
          </a:ln>
          <a:effectLst>
            <a:outerShdw algn="tl" blurRad="28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93" name="Title 1"/>
          <p:cNvSpPr>
            <a:spLocks noGrp="1"/>
          </p:cNvSpPr>
          <p:nvPr>
            <p:ph type="title"/>
          </p:nvPr>
        </p:nvSpPr>
        <p:spPr>
          <a:xfrm>
            <a:off x="5389098" y="1143000"/>
            <a:ext cx="3429000" cy="2057400"/>
          </a:xfrm>
        </p:spPr>
        <p:txBody>
          <a:bodyPr anchor="b" vert="horz"/>
          <a:lstStyle>
            <a:lvl1pPr algn="l">
              <a:buNone/>
              <a:defRPr baseline="0" b="1" sz="300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a:t>Click to edit Master title style</a:t>
            </a:r>
            <a:endParaRPr dirty="0" kumimoji="0" lang="en-US"/>
          </a:p>
        </p:txBody>
      </p:sp>
      <p:sp>
        <p:nvSpPr>
          <p:cNvPr id="1048694" name="Text Placeholder 3"/>
          <p:cNvSpPr>
            <a:spLocks noGrp="1"/>
          </p:cNvSpPr>
          <p:nvPr>
            <p:ph type="body" sz="half" idx="2"/>
          </p:nvPr>
        </p:nvSpPr>
        <p:spPr>
          <a:xfrm>
            <a:off x="5389098" y="3283634"/>
            <a:ext cx="3429000" cy="1920240"/>
          </a:xfrm>
        </p:spPr>
        <p:txBody>
          <a:bodyPr anchor="t" anchorCtr="0" bIns="0" compatLnSpc="1" forceAA="0" fromWordArt="0" horzOverflow="overflow" lIns="82296" numCol="1" rIns="0" rot="0" rtlCol="0" spcCol="0" spcFirstLastPara="0" tIns="0" vert="horz" vertOverflow="overflow" wrap="square">
            <a:normAutofit/>
          </a:bodyPr>
          <a:lstStyle>
            <a:lvl1pPr indent="0" marL="0">
              <a:lnSpc>
                <a:spcPct val="100000"/>
              </a:lnSpc>
              <a:spcBef>
                <a:spcPts val="0"/>
              </a:spcBef>
              <a:buFontTx/>
              <a:buNone/>
              <a:defRPr baseline="0" sz="1400">
                <a:solidFill>
                  <a:schemeClr val="tx1"/>
                </a:solidFill>
              </a:defRPr>
            </a:lvl1pPr>
            <a:lvl2pPr>
              <a:defRPr sz="1200"/>
            </a:lvl2pPr>
            <a:lvl3pPr>
              <a:defRPr sz="1000"/>
            </a:lvl3pPr>
            <a:lvl4pPr>
              <a:defRPr sz="900"/>
            </a:lvl4pPr>
            <a:lvl5pPr>
              <a:defRPr sz="900"/>
            </a:lvl5pPr>
          </a:lstStyle>
          <a:p>
            <a:pPr algn="l" defTabSz="0" eaLnBrk="1" fontAlgn="auto" hangingPunct="1" indent="0" latinLnBrk="0" lvl="0" marL="0" marR="0" rtl="0">
              <a:lnSpc>
                <a:spcPct val="100000"/>
              </a:lnSpc>
              <a:spcBef>
                <a:spcPts val="0"/>
              </a:spcBef>
              <a:spcAft>
                <a:spcPts val="0"/>
              </a:spcAft>
              <a:buClr>
                <a:schemeClr val="tx2"/>
              </a:buClr>
              <a:buSzPct val="73000"/>
              <a:buFontTx/>
              <a:buNone/>
            </a:pPr>
            <a:r>
              <a:rPr kumimoji="0" lang="en-US"/>
              <a:t>Click to edit Master text styles</a:t>
            </a:r>
          </a:p>
        </p:txBody>
      </p:sp>
      <p:sp>
        <p:nvSpPr>
          <p:cNvPr id="1048695" name="Date Placeholder 4"/>
          <p:cNvSpPr>
            <a:spLocks noGrp="1"/>
          </p:cNvSpPr>
          <p:nvPr>
            <p:ph type="dt" sz="half" idx="10"/>
          </p:nvPr>
        </p:nvSpPr>
        <p:spPr/>
        <p:txBody>
          <a:bodyPr/>
          <a:p>
            <a:fld id="{F8FFD633-FB63-4485-BAFC-34E56E0508DA}" type="datetimeFigureOut">
              <a:rPr lang="en-US" smtClean="0"/>
              <a:t>9/23/2019</a:t>
            </a:fld>
            <a:endParaRPr lang="en-US"/>
          </a:p>
        </p:txBody>
      </p:sp>
      <p:sp>
        <p:nvSpPr>
          <p:cNvPr id="1048696" name="Footer Placeholder 5"/>
          <p:cNvSpPr>
            <a:spLocks noGrp="1"/>
          </p:cNvSpPr>
          <p:nvPr>
            <p:ph type="ftr" sz="quarter" idx="11"/>
          </p:nvPr>
        </p:nvSpPr>
        <p:spPr/>
        <p:txBody>
          <a:bodyPr/>
          <a:p>
            <a:endParaRPr lang="en-US"/>
          </a:p>
        </p:txBody>
      </p:sp>
      <p:sp>
        <p:nvSpPr>
          <p:cNvPr id="1048697" name="Slide Number Placeholder 6"/>
          <p:cNvSpPr>
            <a:spLocks noGrp="1"/>
          </p:cNvSpPr>
          <p:nvPr>
            <p:ph type="sldNum" sz="quarter" idx="12"/>
          </p:nvPr>
        </p:nvSpPr>
        <p:spPr/>
        <p:txBody>
          <a:bodyPr/>
          <a:p>
            <a:fld id="{911019FA-663B-4C14-B435-2C4BA9832B83}" type="slidenum">
              <a:rPr lang="en-US" smtClean="0"/>
              <a:t>‹#›</a:t>
            </a:fld>
            <a:endParaRPr lang="en-US"/>
          </a:p>
        </p:txBody>
      </p:sp>
      <p:sp>
        <p:nvSpPr>
          <p:cNvPr id="1048698"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algn="tl" blurRad="44450" dir="5400000" dist="3810" rotWithShape="0">
              <a:srgbClr val="000000">
                <a:alpha val="60000"/>
              </a:srgbClr>
            </a:outerShdw>
          </a:effectLst>
          <a:scene3d>
            <a:camera prst="orthographicFront"/>
            <a:lightRig dir="t" rig="threePt"/>
          </a:scene3d>
          <a:sp3d contourW="3810">
            <a:contourClr>
              <a:srgbClr val="969696"/>
            </a:contourClr>
          </a:sp3d>
        </p:spPr>
        <p:txBody>
          <a:bodyPr/>
          <a:lstStyle>
            <a:lvl1pPr indent="0" marL="0">
              <a:buNone/>
              <a:defRPr sz="3200"/>
            </a:lvl1pPr>
          </a:lstStyle>
          <a:p>
            <a:r>
              <a:rPr kumimoji="0" lang="en-US"/>
              <a:t>Click icon to add picture</a:t>
            </a:r>
            <a:endParaRPr dirty="0"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Rectangle 8"/>
          <p:cNvSpPr/>
          <p:nvPr/>
        </p:nvSpPr>
        <p:spPr>
          <a:xfrm flipH="1">
            <a:off x="8153400" y="0"/>
            <a:ext cx="990600" cy="6858000"/>
          </a:xfrm>
          <a:prstGeom prst="rect"/>
          <a:blipFill>
            <a:blip xmlns:r="http://schemas.openxmlformats.org/officeDocument/2006/relationships" r:embed="rId12">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gradFill>
            </a:fillOverlay>
            <a:innerShdw blurRad="63500" dir="10800000" dist="4445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7" name="Title Placeholder 2"/>
          <p:cNvSpPr>
            <a:spLocks noGrp="1"/>
          </p:cNvSpPr>
          <p:nvPr>
            <p:ph type="title"/>
          </p:nvPr>
        </p:nvSpPr>
        <p:spPr>
          <a:xfrm>
            <a:off x="457200" y="320040"/>
            <a:ext cx="7239000" cy="1143000"/>
          </a:xfrm>
          <a:prstGeom prst="rect"/>
        </p:spPr>
        <p:txBody>
          <a:bodyPr anchor="b" anchorCtr="0" bIns="0" lIns="45720" rIns="45720" tIns="0" vert="horz">
            <a:normAutofit/>
          </a:bodyPr>
          <a:p>
            <a:r>
              <a:rPr kumimoji="0" lang="en-US"/>
              <a:t>Click to edit Master title style</a:t>
            </a:r>
          </a:p>
        </p:txBody>
      </p:sp>
      <p:sp>
        <p:nvSpPr>
          <p:cNvPr id="1048578" name="Text Placeholder 30"/>
          <p:cNvSpPr>
            <a:spLocks noGrp="1"/>
          </p:cNvSpPr>
          <p:nvPr>
            <p:ph type="body" idx="1"/>
          </p:nvPr>
        </p:nvSpPr>
        <p:spPr>
          <a:xfrm>
            <a:off x="457200" y="1609416"/>
            <a:ext cx="7239000" cy="4846320"/>
          </a:xfrm>
          <a:prstGeom prst="rect"/>
        </p:spPr>
        <p:txBody>
          <a:bodyPr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79" name="Date Placeholder 26"/>
          <p:cNvSpPr>
            <a:spLocks noGrp="1"/>
          </p:cNvSpPr>
          <p:nvPr>
            <p:ph type="dt" sz="half" idx="2"/>
          </p:nvPr>
        </p:nvSpPr>
        <p:spPr>
          <a:xfrm>
            <a:off x="4245936" y="6557946"/>
            <a:ext cx="2002464" cy="226902"/>
          </a:xfrm>
          <a:prstGeom prst="rect"/>
        </p:spPr>
        <p:txBody>
          <a:bodyPr anchor="b" bIns="0" tIns="0" vert="horz"/>
          <a:lstStyle>
            <a:lvl1pPr algn="l" eaLnBrk="1" hangingPunct="1" latinLnBrk="0">
              <a:defRPr sz="1000" kumimoji="0">
                <a:solidFill>
                  <a:schemeClr val="tx2"/>
                </a:solidFill>
              </a:defRPr>
            </a:lvl1pPr>
          </a:lstStyle>
          <a:p>
            <a:fld id="{F8FFD633-FB63-4485-BAFC-34E56E0508DA}" type="datetimeFigureOut">
              <a:rPr lang="en-US" smtClean="0"/>
              <a:t>9/23/2019</a:t>
            </a:fld>
            <a:endParaRPr lang="en-US"/>
          </a:p>
        </p:txBody>
      </p:sp>
      <p:sp>
        <p:nvSpPr>
          <p:cNvPr id="1048580" name="Footer Placeholder 3"/>
          <p:cNvSpPr>
            <a:spLocks noGrp="1"/>
          </p:cNvSpPr>
          <p:nvPr>
            <p:ph type="ftr" sz="quarter" idx="3"/>
          </p:nvPr>
        </p:nvSpPr>
        <p:spPr>
          <a:xfrm>
            <a:off x="457200" y="6557946"/>
            <a:ext cx="3657600" cy="228600"/>
          </a:xfrm>
          <a:prstGeom prst="rect"/>
        </p:spPr>
        <p:txBody>
          <a:bodyPr anchor="b" bIns="0" tIns="0" vert="horz"/>
          <a:lstStyle>
            <a:lvl1pPr algn="r" eaLnBrk="1" hangingPunct="1" latinLnBrk="0">
              <a:defRPr sz="1000" kumimoji="0">
                <a:solidFill>
                  <a:schemeClr val="tx2"/>
                </a:solidFill>
              </a:defRPr>
            </a:lvl1pPr>
          </a:lstStyle>
          <a:p>
            <a:endParaRPr lang="en-US"/>
          </a:p>
        </p:txBody>
      </p:sp>
      <p:sp>
        <p:nvSpPr>
          <p:cNvPr id="1048581" name="Slide Number Placeholder 15"/>
          <p:cNvSpPr>
            <a:spLocks noGrp="1"/>
          </p:cNvSpPr>
          <p:nvPr>
            <p:ph type="sldNum" sz="quarter" idx="4"/>
          </p:nvPr>
        </p:nvSpPr>
        <p:spPr>
          <a:xfrm>
            <a:off x="6251448" y="6556248"/>
            <a:ext cx="588336" cy="228600"/>
          </a:xfrm>
          <a:prstGeom prst="rect"/>
        </p:spPr>
        <p:txBody>
          <a:bodyPr anchor="b" bIns="0" lIns="0" rIns="0" tIns="0" vert="horz"/>
          <a:lstStyle>
            <a:lvl1pPr algn="r" eaLnBrk="1" hangingPunct="1" latinLnBrk="0">
              <a:defRPr sz="1100" kumimoji="0">
                <a:solidFill>
                  <a:schemeClr val="tx2"/>
                </a:solidFill>
              </a:defRPr>
            </a:lvl1pPr>
          </a:lstStyle>
          <a:p>
            <a:fld id="{911019FA-663B-4C14-B435-2C4BA9832B83}"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eaLnBrk="1" hangingPunct="1" latinLnBrk="0" rtl="0">
        <a:spcBef>
          <a:spcPct val="0"/>
        </a:spcBef>
        <a:buNone/>
        <a:defRPr baseline="0" b="1" cap="all" sz="3800" kern="1200" kumimoji="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algn="l" eaLnBrk="1" hangingPunct="1" indent="-274320" latinLnBrk="0" marL="274320" rtl="0">
        <a:spcBef>
          <a:spcPts val="600"/>
        </a:spcBef>
        <a:buClr>
          <a:schemeClr val="tx2"/>
        </a:buClr>
        <a:buSzPct val="73000"/>
        <a:buFont typeface="Wingdings 2"/>
        <a:buChar char=""/>
        <a:defRPr baseline="0" sz="2600" kern="1200" kumimoji="0">
          <a:solidFill>
            <a:schemeClr val="tx1"/>
          </a:solidFill>
          <a:latin typeface="+mn-lt"/>
          <a:ea typeface="+mn-ea"/>
          <a:cs typeface="+mn-cs"/>
        </a:defRPr>
      </a:lvl1pPr>
      <a:lvl2pPr algn="l" eaLnBrk="1" hangingPunct="1" indent="-228600" latinLnBrk="0" marL="521208" rtl="0">
        <a:spcBef>
          <a:spcPts val="500"/>
        </a:spcBef>
        <a:buClr>
          <a:schemeClr val="accent4"/>
        </a:buClr>
        <a:buSzPct val="80000"/>
        <a:buFont typeface="Wingdings 2"/>
        <a:buChar char=""/>
        <a:defRPr sz="2300" kern="1200" kumimoji="0">
          <a:solidFill>
            <a:schemeClr val="tx1">
              <a:tint val="85000"/>
            </a:schemeClr>
          </a:solidFill>
          <a:latin typeface="+mn-lt"/>
          <a:ea typeface="+mn-ea"/>
          <a:cs typeface="+mn-cs"/>
        </a:defRPr>
      </a:lvl2pPr>
      <a:lvl3pPr algn="l" eaLnBrk="1" hangingPunct="1" indent="-228600" latinLnBrk="0" marL="758952" rtl="0">
        <a:spcBef>
          <a:spcPts val="400"/>
        </a:spcBef>
        <a:buClr>
          <a:schemeClr val="accent4"/>
        </a:buClr>
        <a:buSzPct val="60000"/>
        <a:buFont typeface="Wingdings"/>
        <a:buChar char=""/>
        <a:defRPr sz="2000" kern="1200" kumimoji="0">
          <a:solidFill>
            <a:schemeClr val="tx1"/>
          </a:solidFill>
          <a:latin typeface="+mn-lt"/>
          <a:ea typeface="+mn-ea"/>
          <a:cs typeface="+mn-cs"/>
        </a:defRPr>
      </a:lvl3pPr>
      <a:lvl4pPr algn="l" eaLnBrk="1" hangingPunct="1" indent="-228600" latinLnBrk="0" marL="1005840" rtl="0">
        <a:spcBef>
          <a:spcPct val="20000"/>
        </a:spcBef>
        <a:buClr>
          <a:schemeClr val="accent4"/>
        </a:buClr>
        <a:buSzPct val="80000"/>
        <a:buFont typeface="Wingdings 2"/>
        <a:buChar char=""/>
        <a:defRPr sz="2000" kern="1200" kumimoji="0">
          <a:solidFill>
            <a:schemeClr val="tx1">
              <a:tint val="85000"/>
            </a:schemeClr>
          </a:solidFill>
          <a:latin typeface="+mn-lt"/>
          <a:ea typeface="+mn-ea"/>
          <a:cs typeface="+mn-cs"/>
        </a:defRPr>
      </a:lvl4pPr>
      <a:lvl5pPr algn="l" eaLnBrk="1" hangingPunct="1" indent="-228600" latinLnBrk="0" marL="1280160" rtl="0">
        <a:spcBef>
          <a:spcPts val="400"/>
        </a:spcBef>
        <a:buClr>
          <a:schemeClr val="accent4"/>
        </a:buClr>
        <a:buSzPct val="70000"/>
        <a:buFont typeface="Wingdings"/>
        <a:buChar char=""/>
        <a:defRPr sz="1800" kern="1200" kumimoji="0">
          <a:solidFill>
            <a:schemeClr val="tx1"/>
          </a:solidFill>
          <a:latin typeface="+mn-lt"/>
          <a:ea typeface="+mn-ea"/>
          <a:cs typeface="+mn-cs"/>
        </a:defRPr>
      </a:lvl5pPr>
      <a:lvl6pPr algn="l" eaLnBrk="1" hangingPunct="1" indent="-182880" latinLnBrk="0" marL="1472184" rtl="0">
        <a:spcBef>
          <a:spcPts val="400"/>
        </a:spcBef>
        <a:buClr>
          <a:schemeClr val="accent4"/>
        </a:buClr>
        <a:buSzPct val="80000"/>
        <a:buFont typeface="Wingdings 2"/>
        <a:buChar char=""/>
        <a:defRPr sz="1800" kern="1200" kumimoji="0">
          <a:solidFill>
            <a:schemeClr val="tx1">
              <a:tint val="85000"/>
            </a:schemeClr>
          </a:solidFill>
          <a:latin typeface="+mn-lt"/>
          <a:ea typeface="+mn-ea"/>
          <a:cs typeface="+mn-cs"/>
        </a:defRPr>
      </a:lvl6pPr>
      <a:lvl7pPr algn="l" eaLnBrk="1" hangingPunct="1" indent="-182880" latinLnBrk="0" marL="1673352" rtl="0">
        <a:spcBef>
          <a:spcPct val="20000"/>
        </a:spcBef>
        <a:buClr>
          <a:schemeClr val="accent4"/>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1847088" rtl="0">
        <a:spcBef>
          <a:spcPts val="300"/>
        </a:spcBef>
        <a:buClr>
          <a:schemeClr val="accent4"/>
        </a:buClr>
        <a:buSzPct val="100000"/>
        <a:buChar char="•"/>
        <a:defRPr baseline="0" sz="1600" kern="1200" kumimoji="0">
          <a:solidFill>
            <a:schemeClr val="tx1">
              <a:tint val="85000"/>
            </a:schemeClr>
          </a:solidFill>
          <a:latin typeface="+mn-lt"/>
          <a:ea typeface="+mn-ea"/>
          <a:cs typeface="+mn-cs"/>
        </a:defRPr>
      </a:lvl8pPr>
      <a:lvl9pPr algn="l" eaLnBrk="1" hangingPunct="1" indent="-182880" latinLnBrk="0" marL="2057400" rtl="0">
        <a:spcBef>
          <a:spcPct val="20000"/>
        </a:spcBef>
        <a:buClr>
          <a:schemeClr val="accent4"/>
        </a:buClr>
        <a:buSzPct val="100000"/>
        <a:buFont typeface="Wingdings"/>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9" name="Title 1"/>
          <p:cNvSpPr>
            <a:spLocks noGrp="1"/>
          </p:cNvSpPr>
          <p:nvPr>
            <p:ph type="ctrTitle"/>
          </p:nvPr>
        </p:nvSpPr>
        <p:spPr>
          <a:xfrm>
            <a:off x="2514600" y="1524000"/>
            <a:ext cx="6629400" cy="2868168"/>
          </a:xfrm>
        </p:spPr>
        <p:txBody>
          <a:bodyPr/>
          <a:p>
            <a:pPr algn="ctr"/>
            <a:r>
              <a:rPr dirty="0" sz="2800" lang="en-US"/>
              <a:t>MULTI-TRAFFIC SCENCE PERCEPTION BASED ON</a:t>
            </a:r>
            <a:br>
              <a:rPr dirty="0" sz="2800" lang="en-US"/>
            </a:br>
            <a:r>
              <a:rPr dirty="0" sz="2800" lang="en-US"/>
              <a:t>SUPERVISED LEARNING</a:t>
            </a:r>
            <a:br>
              <a:rPr dirty="0" sz="2800" lang="en-US"/>
            </a:br>
            <a:endParaRPr dirty="0" sz="28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52" name="Picture 1"/>
          <p:cNvPicPr>
            <a:picLocks/>
          </p:cNvPicPr>
          <p:nvPr/>
        </p:nvPicPr>
        <p:blipFill>
          <a:blip xmlns:r="http://schemas.openxmlformats.org/officeDocument/2006/relationships" r:embed="rId1"/>
          <a:srcRect/>
          <a:stretch>
            <a:fillRect/>
          </a:stretch>
        </p:blipFill>
        <p:spPr bwMode="auto">
          <a:xfrm>
            <a:off x="1743075" y="2852737"/>
            <a:ext cx="5657850" cy="1152525"/>
          </a:xfrm>
          <a:prstGeom prst="rect"/>
          <a:noFill/>
          <a:ln w="9525">
            <a:noFill/>
            <a:miter lim="800000"/>
            <a:headEnd/>
            <a:tailEnd/>
          </a:ln>
        </p:spPr>
      </p:pic>
      <p:sp>
        <p:nvSpPr>
          <p:cNvPr id="1048644" name="TextBox 2"/>
          <p:cNvSpPr txBox="1"/>
          <p:nvPr/>
        </p:nvSpPr>
        <p:spPr>
          <a:xfrm>
            <a:off x="914400" y="1371600"/>
            <a:ext cx="1630679" cy="358141"/>
          </a:xfrm>
          <a:prstGeom prst="rect"/>
          <a:noFill/>
        </p:spPr>
        <p:txBody>
          <a:bodyPr rtlCol="0" wrap="none">
            <a:spAutoFit/>
          </a:bodyPr>
          <a:p>
            <a:r>
              <a:rPr dirty="0" lang="en-US"/>
              <a:t>Class diagram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53" name="Picture 1"/>
          <p:cNvPicPr>
            <a:picLocks/>
          </p:cNvPicPr>
          <p:nvPr/>
        </p:nvPicPr>
        <p:blipFill>
          <a:blip xmlns:r="http://schemas.openxmlformats.org/officeDocument/2006/relationships" r:embed="rId1"/>
          <a:srcRect/>
          <a:stretch>
            <a:fillRect/>
          </a:stretch>
        </p:blipFill>
        <p:spPr bwMode="auto">
          <a:xfrm>
            <a:off x="1600200" y="1569886"/>
            <a:ext cx="5943600" cy="3718227"/>
          </a:xfrm>
          <a:prstGeom prst="rect"/>
          <a:noFill/>
          <a:ln w="9525">
            <a:noFill/>
            <a:miter lim="800000"/>
            <a:headEnd/>
            <a:tailEnd/>
          </a:ln>
        </p:spPr>
      </p:pic>
      <p:sp>
        <p:nvSpPr>
          <p:cNvPr id="1048645" name="TextBox 2"/>
          <p:cNvSpPr txBox="1"/>
          <p:nvPr/>
        </p:nvSpPr>
        <p:spPr>
          <a:xfrm>
            <a:off x="990600" y="381000"/>
            <a:ext cx="2074607" cy="369332"/>
          </a:xfrm>
          <a:prstGeom prst="rect"/>
          <a:noFill/>
        </p:spPr>
        <p:txBody>
          <a:bodyPr rtlCol="0" wrap="none">
            <a:spAutoFit/>
          </a:bodyPr>
          <a:p>
            <a:r>
              <a:rPr dirty="0" lang="en-US"/>
              <a:t>Sequence diagram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54" name="Picture 1"/>
          <p:cNvPicPr>
            <a:picLocks/>
          </p:cNvPicPr>
          <p:nvPr/>
        </p:nvPicPr>
        <p:blipFill>
          <a:blip xmlns:r="http://schemas.openxmlformats.org/officeDocument/2006/relationships" r:embed="rId1"/>
          <a:srcRect/>
          <a:stretch>
            <a:fillRect/>
          </a:stretch>
        </p:blipFill>
        <p:spPr bwMode="auto">
          <a:xfrm>
            <a:off x="2014537" y="2424112"/>
            <a:ext cx="5114925" cy="2009775"/>
          </a:xfrm>
          <a:prstGeom prst="rect"/>
          <a:noFill/>
          <a:ln w="9525">
            <a:noFill/>
            <a:miter lim="800000"/>
            <a:headEnd/>
            <a:tailEnd/>
          </a:ln>
        </p:spPr>
      </p:pic>
      <p:sp>
        <p:nvSpPr>
          <p:cNvPr id="1048646" name="TextBox 2"/>
          <p:cNvSpPr txBox="1"/>
          <p:nvPr/>
        </p:nvSpPr>
        <p:spPr>
          <a:xfrm>
            <a:off x="1295400" y="1143000"/>
            <a:ext cx="1490980" cy="358140"/>
          </a:xfrm>
          <a:prstGeom prst="rect"/>
          <a:noFill/>
        </p:spPr>
        <p:txBody>
          <a:bodyPr rtlCol="0" wrap="none">
            <a:spAutoFit/>
          </a:bodyPr>
          <a:p>
            <a:r>
              <a:rPr dirty="0" lang="en-US"/>
              <a:t>collaboration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55" name="Picture 1"/>
          <p:cNvPicPr>
            <a:picLocks/>
          </p:cNvPicPr>
          <p:nvPr/>
        </p:nvPicPr>
        <p:blipFill>
          <a:blip xmlns:r="http://schemas.openxmlformats.org/officeDocument/2006/relationships" r:embed="rId1"/>
          <a:srcRect/>
          <a:stretch>
            <a:fillRect/>
          </a:stretch>
        </p:blipFill>
        <p:spPr bwMode="auto">
          <a:xfrm>
            <a:off x="3995737" y="1404937"/>
            <a:ext cx="1152525" cy="4048125"/>
          </a:xfrm>
          <a:prstGeom prst="rect"/>
          <a:noFill/>
          <a:ln w="9525">
            <a:noFill/>
            <a:miter lim="800000"/>
            <a:headEnd/>
            <a:tailEnd/>
          </a:ln>
        </p:spPr>
      </p:pic>
      <p:sp>
        <p:nvSpPr>
          <p:cNvPr id="1048647" name="TextBox 2"/>
          <p:cNvSpPr txBox="1"/>
          <p:nvPr/>
        </p:nvSpPr>
        <p:spPr>
          <a:xfrm>
            <a:off x="1295400" y="609600"/>
            <a:ext cx="2138680" cy="358140"/>
          </a:xfrm>
          <a:prstGeom prst="rect"/>
          <a:noFill/>
        </p:spPr>
        <p:txBody>
          <a:bodyPr rtlCol="0" wrap="none">
            <a:spAutoFit/>
          </a:bodyPr>
          <a:p>
            <a:r>
              <a:rPr dirty="0" lang="en-US" err="1"/>
              <a:t>Statechart</a:t>
            </a:r>
            <a:r>
              <a:rPr dirty="0" lang="en-US"/>
              <a:t> diagram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56" name="Picture 1"/>
          <p:cNvPicPr>
            <a:picLocks/>
          </p:cNvPicPr>
          <p:nvPr/>
        </p:nvPicPr>
        <p:blipFill>
          <a:blip xmlns:r="http://schemas.openxmlformats.org/officeDocument/2006/relationships" r:embed="rId1"/>
          <a:srcRect/>
          <a:stretch>
            <a:fillRect/>
          </a:stretch>
        </p:blipFill>
        <p:spPr bwMode="auto">
          <a:xfrm>
            <a:off x="3123210" y="1232065"/>
            <a:ext cx="2897579" cy="4393870"/>
          </a:xfrm>
          <a:prstGeom prst="rect"/>
          <a:noFill/>
          <a:ln w="9525">
            <a:noFill/>
            <a:miter lim="800000"/>
            <a:headEnd/>
            <a:tailEnd/>
          </a:ln>
        </p:spPr>
      </p:pic>
      <p:sp>
        <p:nvSpPr>
          <p:cNvPr id="1048648" name="TextBox 2"/>
          <p:cNvSpPr txBox="1"/>
          <p:nvPr/>
        </p:nvSpPr>
        <p:spPr>
          <a:xfrm>
            <a:off x="685800" y="685800"/>
            <a:ext cx="1821180" cy="358140"/>
          </a:xfrm>
          <a:prstGeom prst="rect"/>
          <a:noFill/>
        </p:spPr>
        <p:txBody>
          <a:bodyPr rtlCol="0" wrap="none">
            <a:spAutoFit/>
          </a:bodyPr>
          <a:p>
            <a:r>
              <a:rPr dirty="0" lang="en-US"/>
              <a:t>Activity diagram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49" name="Rectangle 19"/>
          <p:cNvSpPr>
            <a:spLocks noChangeArrowheads="1"/>
          </p:cNvSpPr>
          <p:nvPr/>
        </p:nvSpPr>
        <p:spPr bwMode="auto">
          <a:xfrm>
            <a:off x="0" y="0"/>
            <a:ext cx="9144000" cy="0"/>
          </a:xfrm>
          <a:prstGeom prst="rect"/>
          <a:noFill/>
          <a:ln w="9525">
            <a:noFill/>
            <a:miter lim="800000"/>
            <a:headEnd/>
            <a:tailEnd/>
          </a:ln>
          <a:effectLst/>
        </p:spPr>
        <p:txBody>
          <a:bodyPr anchor="ctr" anchorCtr="0" bIns="45720" compatLnSpc="1" lIns="91440" numCol="1" rIns="91440" tIns="45720" vert="horz" wrap="none">
            <a:prstTxWarp prst="textNoShape"/>
            <a:spAutoFit/>
          </a:bodyPr>
          <a:p>
            <a:endParaRPr lang="en-US"/>
          </a:p>
        </p:txBody>
      </p:sp>
      <p:grpSp>
        <p:nvGrpSpPr>
          <p:cNvPr id="47" name="Group 1"/>
          <p:cNvGrpSpPr>
            <a:grpSpLocks noChangeAspect="1"/>
          </p:cNvGrpSpPr>
          <p:nvPr/>
        </p:nvGrpSpPr>
        <p:grpSpPr bwMode="auto">
          <a:xfrm>
            <a:off x="2133600" y="2362200"/>
            <a:ext cx="3111500" cy="2517775"/>
            <a:chOff x="0" y="0"/>
            <a:chExt cx="4900" cy="3965"/>
          </a:xfrm>
        </p:grpSpPr>
        <p:sp>
          <p:nvSpPr>
            <p:cNvPr id="1048650" name="AutoShape 18"/>
            <p:cNvSpPr>
              <a:spLocks noChangeAspect="1" noChangeArrowheads="1" noTextEdit="1"/>
            </p:cNvSpPr>
            <p:nvPr/>
          </p:nvSpPr>
          <p:spPr bwMode="auto">
            <a:xfrm>
              <a:off x="0" y="0"/>
              <a:ext cx="4900" cy="3965"/>
            </a:xfrm>
            <a:prstGeom prst="rect"/>
            <a:noFill/>
          </p:spPr>
          <p:txBody>
            <a:bodyPr anchor="t" anchorCtr="0" bIns="45720" compatLnSpc="1" lIns="91440" numCol="1" rIns="91440" tIns="45720" vert="horz" wrap="square">
              <a:prstTxWarp prst="textNoShape"/>
            </a:bodyPr>
            <a:p>
              <a:endParaRPr lang="en-US"/>
            </a:p>
          </p:txBody>
        </p:sp>
        <p:sp>
          <p:nvSpPr>
            <p:cNvPr id="1048651" name="Rectangle 17"/>
            <p:cNvSpPr>
              <a:spLocks noChangeArrowheads="1"/>
            </p:cNvSpPr>
            <p:nvPr/>
          </p:nvSpPr>
          <p:spPr bwMode="auto">
            <a:xfrm>
              <a:off x="450" y="1757"/>
              <a:ext cx="1483" cy="646"/>
            </a:xfrm>
            <a:prstGeom prst="rect"/>
            <a:solidFill>
              <a:srgbClr val="FFFFB9"/>
            </a:solidFill>
            <a:ln w="15">
              <a:solidFill>
                <a:srgbClr val="800000"/>
              </a:solidFill>
              <a:miter lim="800000"/>
              <a:headEnd/>
              <a:tailEnd/>
            </a:ln>
          </p:spPr>
          <p:txBody>
            <a:bodyPr anchor="t" anchorCtr="0" bIns="45720" compatLnSpc="1" lIns="91440" numCol="1" rIns="91440" tIns="45720" vert="horz" wrap="square">
              <a:prstTxWarp prst="textNoShape"/>
            </a:bodyPr>
            <a:p>
              <a:endParaRPr lang="en-US"/>
            </a:p>
          </p:txBody>
        </p:sp>
        <p:sp>
          <p:nvSpPr>
            <p:cNvPr id="1048652" name="Rectangle 16"/>
            <p:cNvSpPr>
              <a:spLocks noChangeArrowheads="1"/>
            </p:cNvSpPr>
            <p:nvPr/>
          </p:nvSpPr>
          <p:spPr bwMode="auto">
            <a:xfrm>
              <a:off x="300" y="1847"/>
              <a:ext cx="284" cy="136"/>
            </a:xfrm>
            <a:prstGeom prst="rect"/>
            <a:solidFill>
              <a:srgbClr val="FFFFB9"/>
            </a:solidFill>
            <a:ln w="15">
              <a:solidFill>
                <a:srgbClr val="800000"/>
              </a:solidFill>
              <a:miter lim="800000"/>
              <a:headEnd/>
              <a:tailEnd/>
            </a:ln>
          </p:spPr>
          <p:txBody>
            <a:bodyPr anchor="t" anchorCtr="0" bIns="45720" compatLnSpc="1" lIns="91440" numCol="1" rIns="91440" tIns="45720" vert="horz" wrap="square">
              <a:prstTxWarp prst="textNoShape"/>
            </a:bodyPr>
            <a:p>
              <a:endParaRPr lang="en-US"/>
            </a:p>
          </p:txBody>
        </p:sp>
        <p:sp>
          <p:nvSpPr>
            <p:cNvPr id="1048653" name="Rectangle 15"/>
            <p:cNvSpPr>
              <a:spLocks noChangeArrowheads="1"/>
            </p:cNvSpPr>
            <p:nvPr/>
          </p:nvSpPr>
          <p:spPr bwMode="auto">
            <a:xfrm>
              <a:off x="300" y="2148"/>
              <a:ext cx="284" cy="135"/>
            </a:xfrm>
            <a:prstGeom prst="rect"/>
            <a:solidFill>
              <a:srgbClr val="FFFFB9"/>
            </a:solidFill>
            <a:ln w="15">
              <a:solidFill>
                <a:srgbClr val="800000"/>
              </a:solidFill>
              <a:miter lim="800000"/>
              <a:headEnd/>
              <a:tailEnd/>
            </a:ln>
          </p:spPr>
          <p:txBody>
            <a:bodyPr anchor="t" anchorCtr="0" bIns="45720" compatLnSpc="1" lIns="91440" numCol="1" rIns="91440" tIns="45720" vert="horz" wrap="square">
              <a:prstTxWarp prst="textNoShape"/>
            </a:bodyPr>
            <a:p>
              <a:endParaRPr lang="en-US"/>
            </a:p>
          </p:txBody>
        </p:sp>
        <p:sp>
          <p:nvSpPr>
            <p:cNvPr id="1048654" name="Rectangle 14"/>
            <p:cNvSpPr>
              <a:spLocks noChangeArrowheads="1"/>
            </p:cNvSpPr>
            <p:nvPr/>
          </p:nvSpPr>
          <p:spPr bwMode="auto">
            <a:xfrm>
              <a:off x="584" y="1953"/>
              <a:ext cx="1021" cy="601"/>
            </a:xfrm>
            <a:prstGeom prst="rect"/>
            <a:noFill/>
            <a:ln w="9525">
              <a:noFill/>
              <a:miter lim="800000"/>
              <a:headEnd/>
              <a:tailEnd/>
            </a:ln>
          </p:spPr>
          <p:txBody>
            <a:bodyPr anchor="t" anchorCtr="0" bIns="0" compatLnSpc="1" lIns="0" numCol="1" rIns="0" tIns="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sz="800" i="0" kumimoji="0" lang="en-US" normalizeH="0" strike="noStrike" u="none">
                  <a:ln>
                    <a:noFill/>
                  </a:ln>
                  <a:solidFill>
                    <a:srgbClr val="000000"/>
                  </a:solidFill>
                  <a:effectLst/>
                  <a:latin typeface="Tahoma" pitchFamily="34" charset="0"/>
                  <a:ea typeface="Times New Roman" pitchFamily="18" charset="0"/>
                  <a:cs typeface="Tahoma" pitchFamily="34" charset="0"/>
                </a:rPr>
                <a:t>Image dataset</a:t>
              </a:r>
              <a:endParaRPr baseline="0" b="0" cap="none" sz="900" i="0" kumimoji="0" lang="en-US" normalizeH="0" strike="noStrike" u="none">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baseline="0" b="0" cap="none" sz="1800" i="0" kumimoji="0" lang="en-US" normalizeH="0" strike="noStrike" u="none">
                <a:ln>
                  <a:noFill/>
                </a:ln>
                <a:solidFill>
                  <a:schemeClr val="tx1"/>
                </a:solidFill>
                <a:effectLst/>
                <a:latin typeface="Arial" pitchFamily="34" charset="0"/>
                <a:cs typeface="Arial" pitchFamily="34" charset="0"/>
              </a:endParaRPr>
            </a:p>
          </p:txBody>
        </p:sp>
        <p:sp>
          <p:nvSpPr>
            <p:cNvPr id="1048655" name="Rectangle 13"/>
            <p:cNvSpPr>
              <a:spLocks noChangeArrowheads="1"/>
            </p:cNvSpPr>
            <p:nvPr/>
          </p:nvSpPr>
          <p:spPr bwMode="auto">
            <a:xfrm>
              <a:off x="2907" y="300"/>
              <a:ext cx="1469" cy="646"/>
            </a:xfrm>
            <a:prstGeom prst="rect"/>
            <a:solidFill>
              <a:srgbClr val="FFFFB9"/>
            </a:solidFill>
            <a:ln w="15">
              <a:solidFill>
                <a:srgbClr val="800000"/>
              </a:solidFill>
              <a:miter lim="800000"/>
              <a:headEnd/>
              <a:tailEnd/>
            </a:ln>
          </p:spPr>
          <p:txBody>
            <a:bodyPr anchor="t" anchorCtr="0" bIns="45720" compatLnSpc="1" lIns="91440" numCol="1" rIns="91440" tIns="45720" vert="horz" wrap="square">
              <a:prstTxWarp prst="textNoShape"/>
            </a:bodyPr>
            <a:p>
              <a:endParaRPr lang="en-US"/>
            </a:p>
          </p:txBody>
        </p:sp>
        <p:sp>
          <p:nvSpPr>
            <p:cNvPr id="1048656" name="Rectangle 12"/>
            <p:cNvSpPr>
              <a:spLocks noChangeArrowheads="1"/>
            </p:cNvSpPr>
            <p:nvPr/>
          </p:nvSpPr>
          <p:spPr bwMode="auto">
            <a:xfrm>
              <a:off x="2757" y="406"/>
              <a:ext cx="285" cy="135"/>
            </a:xfrm>
            <a:prstGeom prst="rect"/>
            <a:solidFill>
              <a:srgbClr val="FFFFB9"/>
            </a:solidFill>
            <a:ln w="15">
              <a:solidFill>
                <a:srgbClr val="800000"/>
              </a:solidFill>
              <a:miter lim="800000"/>
              <a:headEnd/>
              <a:tailEnd/>
            </a:ln>
          </p:spPr>
          <p:txBody>
            <a:bodyPr anchor="t" anchorCtr="0" bIns="45720" compatLnSpc="1" lIns="91440" numCol="1" rIns="91440" tIns="45720" vert="horz" wrap="square">
              <a:prstTxWarp prst="textNoShape"/>
            </a:bodyPr>
            <a:p>
              <a:endParaRPr lang="en-US"/>
            </a:p>
          </p:txBody>
        </p:sp>
        <p:sp>
          <p:nvSpPr>
            <p:cNvPr id="1048657" name="Rectangle 11"/>
            <p:cNvSpPr>
              <a:spLocks noChangeArrowheads="1"/>
            </p:cNvSpPr>
            <p:nvPr/>
          </p:nvSpPr>
          <p:spPr bwMode="auto">
            <a:xfrm>
              <a:off x="2757" y="706"/>
              <a:ext cx="285" cy="135"/>
            </a:xfrm>
            <a:prstGeom prst="rect"/>
            <a:solidFill>
              <a:srgbClr val="FFFFB9"/>
            </a:solidFill>
            <a:ln w="15">
              <a:solidFill>
                <a:srgbClr val="800000"/>
              </a:solidFill>
              <a:miter lim="800000"/>
              <a:headEnd/>
              <a:tailEnd/>
            </a:ln>
          </p:spPr>
          <p:txBody>
            <a:bodyPr anchor="t" anchorCtr="0" bIns="45720" compatLnSpc="1" lIns="91440" numCol="1" rIns="91440" tIns="45720" vert="horz" wrap="square">
              <a:prstTxWarp prst="textNoShape"/>
            </a:bodyPr>
            <a:p>
              <a:endParaRPr lang="en-US"/>
            </a:p>
          </p:txBody>
        </p:sp>
        <p:sp>
          <p:nvSpPr>
            <p:cNvPr id="1048658" name="Rectangle 10"/>
            <p:cNvSpPr>
              <a:spLocks noChangeArrowheads="1"/>
            </p:cNvSpPr>
            <p:nvPr/>
          </p:nvSpPr>
          <p:spPr bwMode="auto">
            <a:xfrm>
              <a:off x="3132" y="360"/>
              <a:ext cx="1040" cy="180"/>
            </a:xfrm>
            <a:prstGeom prst="rect"/>
            <a:noFill/>
            <a:ln w="9525">
              <a:noFill/>
              <a:miter lim="800000"/>
              <a:headEnd/>
              <a:tailEnd/>
            </a:ln>
          </p:spPr>
          <p:txBody>
            <a:bodyPr anchor="t" anchorCtr="0" bIns="0" compatLnSpc="1" lIns="0" numCol="1" rIns="0" tIns="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sz="800" i="0" kumimoji="0" lang="en-US" normalizeH="0" strike="noStrike" u="none">
                  <a:ln>
                    <a:noFill/>
                  </a:ln>
                  <a:solidFill>
                    <a:srgbClr val="000000"/>
                  </a:solidFill>
                  <a:effectLst/>
                  <a:latin typeface="Tahoma" pitchFamily="34" charset="0"/>
                  <a:ea typeface="Times New Roman" pitchFamily="18" charset="0"/>
                  <a:cs typeface="Tahoma" pitchFamily="34" charset="0"/>
                </a:rPr>
                <a:t>preprocessing</a:t>
              </a:r>
              <a:endParaRPr baseline="0" b="0" cap="none" sz="1800" i="0" kumimoji="0" lang="en-US" normalizeH="0" strike="noStrike" u="none">
                <a:ln>
                  <a:noFill/>
                </a:ln>
                <a:solidFill>
                  <a:schemeClr val="tx1"/>
                </a:solidFill>
                <a:effectLst/>
                <a:latin typeface="Arial" pitchFamily="34" charset="0"/>
                <a:cs typeface="Arial" pitchFamily="34" charset="0"/>
              </a:endParaRPr>
            </a:p>
          </p:txBody>
        </p:sp>
        <p:sp>
          <p:nvSpPr>
            <p:cNvPr id="1048659" name="Rectangle 9"/>
            <p:cNvSpPr>
              <a:spLocks noChangeArrowheads="1"/>
            </p:cNvSpPr>
            <p:nvPr/>
          </p:nvSpPr>
          <p:spPr bwMode="auto">
            <a:xfrm>
              <a:off x="3267" y="3004"/>
              <a:ext cx="1318" cy="646"/>
            </a:xfrm>
            <a:prstGeom prst="rect"/>
            <a:solidFill>
              <a:srgbClr val="FFFFB9"/>
            </a:solidFill>
            <a:ln w="15">
              <a:solidFill>
                <a:srgbClr val="800000"/>
              </a:solidFill>
              <a:miter lim="800000"/>
              <a:headEnd/>
              <a:tailEnd/>
            </a:ln>
          </p:spPr>
          <p:txBody>
            <a:bodyPr anchor="t" anchorCtr="0" bIns="45720" compatLnSpc="1" lIns="91440" numCol="1" rIns="91440" tIns="45720" vert="horz" wrap="square">
              <a:prstTxWarp prst="textNoShape"/>
            </a:bodyPr>
            <a:p>
              <a:endParaRPr lang="en-US"/>
            </a:p>
          </p:txBody>
        </p:sp>
        <p:sp>
          <p:nvSpPr>
            <p:cNvPr id="1048660" name="Rectangle 8"/>
            <p:cNvSpPr>
              <a:spLocks noChangeArrowheads="1"/>
            </p:cNvSpPr>
            <p:nvPr/>
          </p:nvSpPr>
          <p:spPr bwMode="auto">
            <a:xfrm>
              <a:off x="3117" y="3109"/>
              <a:ext cx="285" cy="135"/>
            </a:xfrm>
            <a:prstGeom prst="rect"/>
            <a:solidFill>
              <a:srgbClr val="FFFFB9"/>
            </a:solidFill>
            <a:ln w="15">
              <a:solidFill>
                <a:srgbClr val="800000"/>
              </a:solidFill>
              <a:miter lim="800000"/>
              <a:headEnd/>
              <a:tailEnd/>
            </a:ln>
          </p:spPr>
          <p:txBody>
            <a:bodyPr anchor="t" anchorCtr="0" bIns="45720" compatLnSpc="1" lIns="91440" numCol="1" rIns="91440" tIns="45720" vert="horz" wrap="square">
              <a:prstTxWarp prst="textNoShape"/>
            </a:bodyPr>
            <a:p>
              <a:endParaRPr lang="en-US"/>
            </a:p>
          </p:txBody>
        </p:sp>
        <p:sp>
          <p:nvSpPr>
            <p:cNvPr id="1048661" name="Rectangle 7"/>
            <p:cNvSpPr>
              <a:spLocks noChangeArrowheads="1"/>
            </p:cNvSpPr>
            <p:nvPr/>
          </p:nvSpPr>
          <p:spPr bwMode="auto">
            <a:xfrm>
              <a:off x="3117" y="3409"/>
              <a:ext cx="285" cy="135"/>
            </a:xfrm>
            <a:prstGeom prst="rect"/>
            <a:solidFill>
              <a:srgbClr val="FFFFB9"/>
            </a:solidFill>
            <a:ln w="15">
              <a:solidFill>
                <a:srgbClr val="800000"/>
              </a:solidFill>
              <a:miter lim="800000"/>
              <a:headEnd/>
              <a:tailEnd/>
            </a:ln>
          </p:spPr>
          <p:txBody>
            <a:bodyPr anchor="t" anchorCtr="0" bIns="45720" compatLnSpc="1" lIns="91440" numCol="1" rIns="91440" tIns="45720" vert="horz" wrap="square">
              <a:prstTxWarp prst="textNoShape"/>
            </a:bodyPr>
            <a:p>
              <a:endParaRPr lang="en-US"/>
            </a:p>
          </p:txBody>
        </p:sp>
        <p:sp>
          <p:nvSpPr>
            <p:cNvPr id="1048662" name="Rectangle 6"/>
            <p:cNvSpPr>
              <a:spLocks noChangeArrowheads="1"/>
            </p:cNvSpPr>
            <p:nvPr/>
          </p:nvSpPr>
          <p:spPr bwMode="auto">
            <a:xfrm>
              <a:off x="3671" y="3064"/>
              <a:ext cx="600" cy="180"/>
            </a:xfrm>
            <a:prstGeom prst="rect"/>
            <a:noFill/>
            <a:ln w="9525">
              <a:noFill/>
              <a:miter lim="800000"/>
              <a:headEnd/>
              <a:tailEnd/>
            </a:ln>
          </p:spPr>
          <p:txBody>
            <a:bodyPr anchor="t" anchorCtr="0" bIns="0" compatLnSpc="1" lIns="0" numCol="1" rIns="0" tIns="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sz="800" i="0" kumimoji="0" lang="en-US" normalizeH="0" strike="noStrike" u="none">
                  <a:ln>
                    <a:noFill/>
                  </a:ln>
                  <a:solidFill>
                    <a:srgbClr val="000000"/>
                  </a:solidFill>
                  <a:effectLst/>
                  <a:latin typeface="Tahoma" pitchFamily="34" charset="0"/>
                  <a:ea typeface="Times New Roman" pitchFamily="18" charset="0"/>
                  <a:cs typeface="Tahoma" pitchFamily="34" charset="0"/>
                </a:rPr>
                <a:t>predicts</a:t>
              </a:r>
              <a:endParaRPr baseline="0" b="0" cap="none" sz="1800" i="0" kumimoji="0" lang="en-US" normalizeH="0" strike="noStrike" u="none">
                <a:ln>
                  <a:noFill/>
                </a:ln>
                <a:solidFill>
                  <a:schemeClr val="tx1"/>
                </a:solidFill>
                <a:effectLst/>
                <a:latin typeface="Arial" pitchFamily="34" charset="0"/>
                <a:cs typeface="Arial" pitchFamily="34" charset="0"/>
              </a:endParaRPr>
            </a:p>
          </p:txBody>
        </p:sp>
        <p:sp>
          <p:nvSpPr>
            <p:cNvPr id="1048663" name="Line 5"/>
            <p:cNvSpPr>
              <a:spLocks noChangeShapeType="1"/>
            </p:cNvSpPr>
            <p:nvPr/>
          </p:nvSpPr>
          <p:spPr bwMode="auto">
            <a:xfrm flipV="1">
              <a:off x="1678" y="961"/>
              <a:ext cx="1334" cy="781"/>
            </a:xfrm>
            <a:prstGeom prst="line"/>
            <a:noFill/>
            <a:ln w="15">
              <a:solidFill>
                <a:srgbClr val="800000"/>
              </a:solidFill>
              <a:prstDash val="sysDot"/>
              <a:round/>
              <a:headEnd/>
              <a:tailEnd/>
            </a:ln>
          </p:spPr>
          <p:txBody>
            <a:bodyPr anchor="t" anchorCtr="0" bIns="45720" compatLnSpc="1" lIns="91440" numCol="1" rIns="91440" tIns="45720" vert="horz" wrap="square">
              <a:prstTxWarp prst="textNoShape"/>
            </a:bodyPr>
            <a:p>
              <a:endParaRPr lang="en-US"/>
            </a:p>
          </p:txBody>
        </p:sp>
        <p:sp>
          <p:nvSpPr>
            <p:cNvPr id="1048664" name="Freeform 4"/>
            <p:cNvSpPr/>
            <p:nvPr/>
          </p:nvSpPr>
          <p:spPr bwMode="auto">
            <a:xfrm>
              <a:off x="2862" y="961"/>
              <a:ext cx="150" cy="120"/>
            </a:xfrm>
            <a:custGeom>
              <a:avLst/>
              <a:ahLst/>
              <a:cxnLst>
                <a:cxn ang="0">
                  <a:pos x="60" y="120"/>
                </a:cxn>
                <a:cxn ang="0">
                  <a:pos x="150" y="0"/>
                </a:cxn>
                <a:cxn ang="0">
                  <a:pos x="0" y="15"/>
                </a:cxn>
              </a:cxnLst>
              <a:rect l="0" t="0" r="r" b="b"/>
              <a:pathLst>
                <a:path w="150" h="120">
                  <a:moveTo>
                    <a:pt x="60" y="120"/>
                  </a:moveTo>
                  <a:lnTo>
                    <a:pt x="150" y="0"/>
                  </a:lnTo>
                  <a:lnTo>
                    <a:pt x="0" y="15"/>
                  </a:lnTo>
                </a:path>
              </a:pathLst>
            </a:custGeom>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65" name="Line 3"/>
            <p:cNvSpPr>
              <a:spLocks noChangeShapeType="1"/>
            </p:cNvSpPr>
            <p:nvPr/>
          </p:nvSpPr>
          <p:spPr bwMode="auto">
            <a:xfrm>
              <a:off x="1843" y="2403"/>
              <a:ext cx="1289" cy="601"/>
            </a:xfrm>
            <a:prstGeom prst="line"/>
            <a:noFill/>
            <a:ln w="15">
              <a:solidFill>
                <a:srgbClr val="800000"/>
              </a:solidFill>
              <a:prstDash val="sysDot"/>
              <a:round/>
              <a:headEnd/>
              <a:tailEnd/>
            </a:ln>
          </p:spPr>
          <p:txBody>
            <a:bodyPr anchor="t" anchorCtr="0" bIns="45720" compatLnSpc="1" lIns="91440" numCol="1" rIns="91440" tIns="45720" vert="horz" wrap="square">
              <a:prstTxWarp prst="textNoShape"/>
            </a:bodyPr>
            <a:p>
              <a:endParaRPr lang="en-US"/>
            </a:p>
          </p:txBody>
        </p:sp>
        <p:sp>
          <p:nvSpPr>
            <p:cNvPr id="1048666" name="Freeform 2"/>
            <p:cNvSpPr/>
            <p:nvPr/>
          </p:nvSpPr>
          <p:spPr bwMode="auto">
            <a:xfrm>
              <a:off x="2982" y="2884"/>
              <a:ext cx="150" cy="120"/>
            </a:xfrm>
            <a:custGeom>
              <a:avLst/>
              <a:ahLst/>
              <a:cxnLst>
                <a:cxn ang="0">
                  <a:pos x="0" y="120"/>
                </a:cxn>
                <a:cxn ang="0">
                  <a:pos x="150" y="120"/>
                </a:cxn>
                <a:cxn ang="0">
                  <a:pos x="45" y="0"/>
                </a:cxn>
              </a:cxnLst>
              <a:rect l="0" t="0" r="r" b="b"/>
              <a:pathLst>
                <a:path w="150" h="120">
                  <a:moveTo>
                    <a:pt x="0" y="120"/>
                  </a:moveTo>
                  <a:lnTo>
                    <a:pt x="150" y="120"/>
                  </a:lnTo>
                  <a:lnTo>
                    <a:pt x="45" y="0"/>
                  </a:lnTo>
                </a:path>
              </a:pathLst>
            </a:custGeom>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grpSp>
      <p:sp>
        <p:nvSpPr>
          <p:cNvPr id="1048667" name="TextBox 20"/>
          <p:cNvSpPr txBox="1"/>
          <p:nvPr/>
        </p:nvSpPr>
        <p:spPr>
          <a:xfrm>
            <a:off x="1143000" y="1066800"/>
            <a:ext cx="2265364" cy="369332"/>
          </a:xfrm>
          <a:prstGeom prst="rect"/>
          <a:noFill/>
        </p:spPr>
        <p:txBody>
          <a:bodyPr rtlCol="0" wrap="none">
            <a:spAutoFit/>
          </a:bodyPr>
          <a:p>
            <a:r>
              <a:rPr dirty="0" lang="en-US"/>
              <a:t>Component diagram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23" name=""/>
          <p:cNvSpPr txBox="1"/>
          <p:nvPr/>
        </p:nvSpPr>
        <p:spPr>
          <a:xfrm>
            <a:off x="166483" y="814119"/>
            <a:ext cx="7805752" cy="4701540"/>
          </a:xfrm>
          <a:prstGeom prst="rect"/>
        </p:spPr>
        <p:txBody>
          <a:bodyPr rtlCol="0" wrap="square">
            <a:spAutoFit/>
          </a:bodyPr>
          <a:p>
            <a:r>
              <a:rPr b="1" sz="2800" lang="en-US"/>
              <a:t>C</a:t>
            </a:r>
            <a:r>
              <a:rPr b="1" sz="2800" lang="en-US"/>
              <a:t>o</a:t>
            </a:r>
            <a:r>
              <a:rPr b="1" sz="2800" lang="en-US"/>
              <a:t>n</a:t>
            </a:r>
            <a:r>
              <a:rPr b="1" sz="2800" lang="en-US"/>
              <a:t>c</a:t>
            </a:r>
            <a:r>
              <a:rPr b="1" sz="2800" lang="en-US"/>
              <a:t>l</a:t>
            </a:r>
            <a:r>
              <a:rPr b="1" sz="2800" lang="en-US"/>
              <a:t>u</a:t>
            </a:r>
            <a:r>
              <a:rPr b="1" sz="2800" lang="en-US"/>
              <a:t>s</a:t>
            </a:r>
            <a:r>
              <a:rPr b="1" sz="2800" lang="en-US"/>
              <a:t>i</a:t>
            </a:r>
            <a:r>
              <a:rPr b="1" sz="2800" lang="en-US"/>
              <a:t>o</a:t>
            </a:r>
            <a:r>
              <a:rPr b="1" sz="2800" lang="en-US"/>
              <a:t>n</a:t>
            </a:r>
            <a:r>
              <a:rPr b="1" sz="2800" lang="en-US"/>
              <a:t>:</a:t>
            </a:r>
            <a:br>
              <a:rPr lang="en-IN"/>
            </a:br>
            <a:r>
              <a:rPr sz="2800" lang="en-IN"/>
              <a:t>Weather recognition based on road images is a brand-new </a:t>
            </a:r>
            <a:br>
              <a:rPr lang="en-IN"/>
            </a:br>
            <a:r>
              <a:rPr sz="2800" lang="en-IN"/>
              <a:t>and challenging subject, which is widely required in many </a:t>
            </a:r>
            <a:br>
              <a:rPr lang="en-IN"/>
            </a:br>
            <a:r>
              <a:rPr sz="2800" lang="en-IN"/>
              <a:t>fields. Hence, research of weather recognition based on images </a:t>
            </a:r>
            <a:br>
              <a:rPr lang="en-IN"/>
            </a:br>
            <a:r>
              <a:rPr sz="2800" lang="en-IN"/>
              <a:t>is in urgent demand, which can be used to recognize the </a:t>
            </a:r>
            <a:br>
              <a:rPr lang="en-IN"/>
            </a:br>
            <a:r>
              <a:rPr sz="2800" lang="en-IN"/>
              <a:t>weather conditions for many vision systems. </a:t>
            </a:r>
            <a:br>
              <a:rPr lang="en-IN"/>
            </a:b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p:txBody>
          <a:bodyPr>
            <a:normAutofit/>
          </a:bodyPr>
          <a:p>
            <a:r>
              <a:rPr cap="none" dirty="0" sz="2800" lang="en-US"/>
              <a:t>Abstract:</a:t>
            </a:r>
            <a:endParaRPr dirty="0" sz="4000" lang="en-US"/>
          </a:p>
        </p:txBody>
      </p:sp>
      <p:sp>
        <p:nvSpPr>
          <p:cNvPr id="1048596" name="Content Placeholder 2"/>
          <p:cNvSpPr>
            <a:spLocks noGrp="1"/>
          </p:cNvSpPr>
          <p:nvPr>
            <p:ph idx="1"/>
          </p:nvPr>
        </p:nvSpPr>
        <p:spPr/>
        <p:txBody>
          <a:bodyPr>
            <a:normAutofit fontScale="69231" lnSpcReduction="20000"/>
          </a:bodyPr>
          <a:p>
            <a:r>
              <a:rPr dirty="0" lang="en-US">
                <a:latin typeface="Times New Roman" pitchFamily="18" charset="0"/>
                <a:cs typeface="Times New Roman" pitchFamily="18" charset="0"/>
              </a:rPr>
              <a:t>Traffic accidents are especially intense for a rainy day, Night, rainy season, rainy season, ice and day without street lighting Many low-level conditions. Current View Drive The help systems are designed to be done under good-nature Weather. Classification is a method of identifying Optical characteristics of vision expansion protocols More efficient. Improve computer vision in awkward manner Weather environments, multi-class weather classification system Many weather features and supervision were made Learning. First, basic visual features are extracted Multiple traffic pictures, then the feature is revealed .The team has eight dimensions. Secondly, five supervision was made Learning methods are used to train instructors. Analysis the extracted features indicate that the image describes accurately the highest recognition of etymology and classmates is the accuracy rate and adaptive skills. Provides the basis for the proposed method anterior vehicle innovation increases invention Night light changes, as well as increases View of driving field on an ice-day. Image feature extraction is the most important process in pattern recognition and it is the most efficient way to simplify high-dimensional image data. Because it is hard to obtain some information from the M × N × 3 dimensional image matrix. Therefore, owing to perceive multi-traffic scene, the key information must be extracted from the image.</a:t>
            </a:r>
          </a:p>
          <a:p>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1"/>
          <p:cNvSpPr>
            <a:spLocks noGrp="1"/>
          </p:cNvSpPr>
          <p:nvPr>
            <p:ph type="title"/>
          </p:nvPr>
        </p:nvSpPr>
        <p:spPr/>
        <p:txBody>
          <a:bodyPr>
            <a:normAutofit/>
          </a:bodyPr>
          <a:p>
            <a:r>
              <a:rPr cap="none" dirty="0" sz="2800" lang="en-US"/>
              <a:t>Existing System:</a:t>
            </a:r>
          </a:p>
        </p:txBody>
      </p:sp>
      <p:sp>
        <p:nvSpPr>
          <p:cNvPr id="1048598" name="Content Placeholder 2"/>
          <p:cNvSpPr>
            <a:spLocks noGrp="1"/>
          </p:cNvSpPr>
          <p:nvPr>
            <p:ph idx="1"/>
          </p:nvPr>
        </p:nvSpPr>
        <p:spPr/>
        <p:txBody>
          <a:bodyPr>
            <a:normAutofit fontScale="65385" lnSpcReduction="20000"/>
          </a:bodyPr>
          <a:p>
            <a:r>
              <a:rPr dirty="0" sz="2800" lang="en-US">
                <a:latin typeface="Times New Roman" pitchFamily="18" charset="0"/>
                <a:cs typeface="Times New Roman" pitchFamily="18" charset="0"/>
              </a:rPr>
              <a:t>Highway traffic accidents bring mass losses to people's lives and property. Advanced driver assistants (ADAS) play an important role in reducing traffic accidents. </a:t>
            </a:r>
          </a:p>
          <a:p>
            <a:r>
              <a:rPr dirty="0" sz="2800" lang="en-US">
                <a:latin typeface="Times New Roman" pitchFamily="18" charset="0"/>
                <a:cs typeface="Times New Roman" pitchFamily="18" charset="0"/>
              </a:rPr>
              <a:t>A multi-traffic display of complex weather conditions is valuable information for help organizations. </a:t>
            </a:r>
          </a:p>
          <a:p>
            <a:r>
              <a:rPr dirty="0" sz="2800" lang="en-US">
                <a:latin typeface="Times New Roman" pitchFamily="18" charset="0"/>
                <a:cs typeface="Times New Roman" pitchFamily="18" charset="0"/>
              </a:rPr>
              <a:t>Special approaches can be used to improve visibility based on different weather conditions. </a:t>
            </a:r>
          </a:p>
          <a:p>
            <a:r>
              <a:rPr dirty="0" sz="2800" lang="en-US">
                <a:latin typeface="Times New Roman" pitchFamily="18" charset="0"/>
                <a:cs typeface="Times New Roman" pitchFamily="18" charset="0"/>
              </a:rPr>
              <a:t>This will contribute to the expansion of ADAS. There have been little work in weather-related issues for automotive cameras so far.</a:t>
            </a:r>
          </a:p>
          <a:p>
            <a:r>
              <a:rPr dirty="0" sz="2800" lang="en-US">
                <a:latin typeface="Times New Roman" pitchFamily="18" charset="0"/>
                <a:cs typeface="Times New Roman" pitchFamily="18" charset="0"/>
              </a:rPr>
              <a:t> Classification of interior and exterior images through the margin intensity. </a:t>
            </a:r>
          </a:p>
          <a:p>
            <a:r>
              <a:rPr dirty="0" sz="2800" lang="en-US">
                <a:latin typeface="Times New Roman" pitchFamily="18" charset="0"/>
                <a:cs typeface="Times New Roman" pitchFamily="18" charset="0"/>
              </a:rPr>
              <a:t>Concentration curves to form four fog levels by a neural network. Providing a novel structure to recognize different climates.. </a:t>
            </a:r>
          </a:p>
          <a:p>
            <a:r>
              <a:rPr dirty="0" sz="2800" lang="en-US">
                <a:latin typeface="Times New Roman" pitchFamily="18" charset="0"/>
                <a:cs typeface="Times New Roman" pitchFamily="18" charset="0"/>
              </a:rPr>
              <a:t>Current view-based localization and mapping in altering external environments. Find important changes Driving is an important task during driving Help Systems. </a:t>
            </a:r>
          </a:p>
          <a:p>
            <a:r>
              <a:rPr dirty="0" sz="2800" lang="en-US">
                <a:latin typeface="Times New Roman" pitchFamily="18" charset="0"/>
                <a:cs typeface="Times New Roman" pitchFamily="18" charset="0"/>
              </a:rPr>
              <a:t> Automatic traffic data collection varies Lighting conditions. Fetch and many others. Classes to use Detecting road segment in many traffic scenes. </a:t>
            </a: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1"/>
          <p:cNvSpPr>
            <a:spLocks noGrp="1"/>
          </p:cNvSpPr>
          <p:nvPr>
            <p:ph type="title"/>
          </p:nvPr>
        </p:nvSpPr>
        <p:spPr/>
        <p:txBody>
          <a:bodyPr>
            <a:normAutofit/>
          </a:bodyPr>
          <a:p>
            <a:r>
              <a:rPr cap="none" dirty="0" sz="2800" lang="en-US"/>
              <a:t>Disadvantages:</a:t>
            </a:r>
          </a:p>
        </p:txBody>
      </p:sp>
      <p:sp>
        <p:nvSpPr>
          <p:cNvPr id="1048600" name="Content Placeholder 2"/>
          <p:cNvSpPr>
            <a:spLocks noGrp="1"/>
          </p:cNvSpPr>
          <p:nvPr>
            <p:ph idx="1"/>
          </p:nvPr>
        </p:nvSpPr>
        <p:spPr/>
        <p:txBody>
          <a:bodyPr>
            <a:normAutofit/>
          </a:bodyPr>
          <a:p>
            <a:pPr lvl="0"/>
            <a:r>
              <a:rPr dirty="0" sz="1800" lang="en-US">
                <a:latin typeface="Times New Roman" pitchFamily="18" charset="0"/>
                <a:cs typeface="Times New Roman" pitchFamily="18" charset="0"/>
              </a:rPr>
              <a:t>Not cleared detect the weather conditions for in this process.</a:t>
            </a:r>
          </a:p>
          <a:p>
            <a:pPr lvl="0"/>
            <a:r>
              <a:rPr dirty="0" sz="1800" lang="en-US">
                <a:latin typeface="Times New Roman" pitchFamily="18" charset="0"/>
                <a:cs typeface="Times New Roman" pitchFamily="18" charset="0"/>
              </a:rPr>
              <a:t>Traffic analysis is not accurate the predict the final report for weather conditions.</a:t>
            </a:r>
          </a:p>
          <a:p>
            <a:pPr lvl="0"/>
            <a:r>
              <a:rPr dirty="0" sz="1800" lang="en-US">
                <a:latin typeface="Times New Roman" pitchFamily="18" charset="0"/>
                <a:cs typeface="Times New Roman" pitchFamily="18" charset="0"/>
              </a:rPr>
              <a:t>Weather report is not cleared so accident is increased.</a:t>
            </a:r>
          </a:p>
          <a:p>
            <a:endParaRPr dirty="0" sz="180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1" name="Title 1"/>
          <p:cNvSpPr>
            <a:spLocks noGrp="1"/>
          </p:cNvSpPr>
          <p:nvPr>
            <p:ph type="title"/>
          </p:nvPr>
        </p:nvSpPr>
        <p:spPr/>
        <p:txBody>
          <a:bodyPr>
            <a:normAutofit/>
          </a:bodyPr>
          <a:p>
            <a:r>
              <a:rPr cap="none" dirty="0" sz="2800" lang="en-US"/>
              <a:t>Proposed System:</a:t>
            </a:r>
          </a:p>
        </p:txBody>
      </p:sp>
      <p:sp>
        <p:nvSpPr>
          <p:cNvPr id="1048602" name="Content Placeholder 2"/>
          <p:cNvSpPr>
            <a:spLocks noGrp="1"/>
          </p:cNvSpPr>
          <p:nvPr>
            <p:ph idx="1"/>
          </p:nvPr>
        </p:nvSpPr>
        <p:spPr/>
        <p:txBody>
          <a:bodyPr>
            <a:normAutofit fontScale="25000" lnSpcReduction="20000"/>
          </a:bodyPr>
          <a:p>
            <a:pPr algn="just">
              <a:buNone/>
            </a:pPr>
            <a:r>
              <a:rPr dirty="0" sz="4900" lang="en-US">
                <a:latin typeface="Times New Roman" panose="02020603050405020304" pitchFamily="18" charset="0"/>
                <a:cs typeface="Times New Roman" panose="02020603050405020304" pitchFamily="18" charset="0"/>
              </a:rPr>
              <a:t>     </a:t>
            </a:r>
            <a:r>
              <a:rPr dirty="0" sz="7200" lang="en-US">
                <a:latin typeface="Times New Roman" panose="02020603050405020304" pitchFamily="18" charset="0"/>
                <a:cs typeface="Times New Roman" panose="02020603050405020304" pitchFamily="18" charset="0"/>
              </a:rPr>
              <a:t>Image feature extraction is the premise step of supervised learning. It is divided into global feature extraction and local feature extraction. In the work, we are interested in the entire image, the global feature descriptions are suitable and conducive to understand complex image. Therefore, multi-traffic scene perception more concerned about global features, such as color distribution, texture features outdoor conditions. Propose night image enhancement method in order to improve nighttime driving and reduce rear-end accident. Present an effective nighttime vehicle detection system based on image enhancement. Present an image enhancement algorithm for low-light scenes in an environment with insufficient illumination. Propose an image fusion technique to improve imaging quality in low light shooting. Present global and local contrast measurements method for single-image defogging. Present single image </a:t>
            </a:r>
            <a:r>
              <a:rPr dirty="0" sz="7200" lang="en-US" err="1">
                <a:latin typeface="Times New Roman" panose="02020603050405020304" pitchFamily="18" charset="0"/>
                <a:cs typeface="Times New Roman" panose="02020603050405020304" pitchFamily="18" charset="0"/>
              </a:rPr>
              <a:t>dehazing</a:t>
            </a:r>
            <a:r>
              <a:rPr dirty="0" sz="7200" lang="en-US">
                <a:latin typeface="Times New Roman" panose="02020603050405020304" pitchFamily="18" charset="0"/>
                <a:cs typeface="Times New Roman" panose="02020603050405020304" pitchFamily="18" charset="0"/>
              </a:rPr>
              <a:t> by using of dark channel model. Present a novel histogram reshaping technique to make color image more intuitive. Present a framework that uses the textural content of the images to guide the color transfer and colorization. In order to improve visibility. Propose an improved EM method to transfer selective colors from a set of source images to a target image propose a multi-vehicle detection and tracking system and it is evaluated by roadway video captured in a variety of illumination and weather conditions. Propose a vehicle detection method on seven different weather images that captured varying road, traffic, and weather conditions. So reduce the traffic and accident issues.</a:t>
            </a:r>
          </a:p>
          <a:p>
            <a:pPr algn="just"/>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3" name="Title 1"/>
          <p:cNvSpPr>
            <a:spLocks noGrp="1"/>
          </p:cNvSpPr>
          <p:nvPr>
            <p:ph type="title"/>
          </p:nvPr>
        </p:nvSpPr>
        <p:spPr>
          <a:xfrm>
            <a:off x="533400" y="762000"/>
            <a:ext cx="7239000" cy="1143000"/>
          </a:xfrm>
        </p:spPr>
        <p:txBody>
          <a:bodyPr>
            <a:normAutofit/>
          </a:bodyPr>
          <a:p>
            <a:r>
              <a:rPr cap="none" dirty="0" sz="2700" lang="en-US"/>
              <a:t>Advantages</a:t>
            </a:r>
            <a:r>
              <a:rPr dirty="0" sz="2700" lang="en-US"/>
              <a:t>:</a:t>
            </a:r>
            <a:br>
              <a:rPr dirty="0" lang="en-US"/>
            </a:br>
            <a:endParaRPr dirty="0" lang="en-US"/>
          </a:p>
        </p:txBody>
      </p:sp>
      <p:sp>
        <p:nvSpPr>
          <p:cNvPr id="1048604" name="Content Placeholder 2"/>
          <p:cNvSpPr>
            <a:spLocks noGrp="1"/>
          </p:cNvSpPr>
          <p:nvPr>
            <p:ph idx="1"/>
          </p:nvPr>
        </p:nvSpPr>
        <p:spPr/>
        <p:txBody>
          <a:bodyPr>
            <a:normAutofit/>
          </a:bodyPr>
          <a:p>
            <a:pPr lvl="0"/>
            <a:r>
              <a:rPr dirty="0" sz="1800" lang="en-US">
                <a:latin typeface="Times New Roman" pitchFamily="18" charset="0"/>
                <a:cs typeface="Times New Roman" pitchFamily="18" charset="0"/>
              </a:rPr>
              <a:t>Predict the accurate weather conditions for this process.</a:t>
            </a:r>
          </a:p>
          <a:p>
            <a:pPr lvl="0"/>
            <a:r>
              <a:rPr dirty="0" sz="1800" lang="en-US">
                <a:latin typeface="Times New Roman" pitchFamily="18" charset="0"/>
                <a:cs typeface="Times New Roman" pitchFamily="18" charset="0"/>
              </a:rPr>
              <a:t>Reduce the traffic issues and another one is accident issues it is major one of problems for nowadays.</a:t>
            </a:r>
          </a:p>
          <a:p>
            <a:pPr lvl="0"/>
            <a:r>
              <a:rPr dirty="0" sz="1800" lang="en-US">
                <a:latin typeface="Times New Roman" pitchFamily="18" charset="0"/>
                <a:cs typeface="Times New Roman" pitchFamily="18" charset="0"/>
              </a:rPr>
              <a:t> Using digital image processing so time consume is save.</a:t>
            </a:r>
          </a:p>
          <a:p>
            <a:endParaRPr dirty="0" sz="200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5" name="Title 1"/>
          <p:cNvSpPr>
            <a:spLocks noGrp="1"/>
          </p:cNvSpPr>
          <p:nvPr>
            <p:ph type="title"/>
          </p:nvPr>
        </p:nvSpPr>
        <p:spPr>
          <a:xfrm>
            <a:off x="457200" y="685800"/>
            <a:ext cx="7239000" cy="1143000"/>
          </a:xfrm>
        </p:spPr>
        <p:txBody>
          <a:bodyPr>
            <a:normAutofit/>
          </a:bodyPr>
          <a:p>
            <a:r>
              <a:rPr cap="none" dirty="0" sz="2800" lang="en-US"/>
              <a:t>System Specification:</a:t>
            </a:r>
            <a:br>
              <a:rPr dirty="0" lang="en-US"/>
            </a:br>
            <a:endParaRPr dirty="0" lang="en-US"/>
          </a:p>
        </p:txBody>
      </p:sp>
      <p:sp>
        <p:nvSpPr>
          <p:cNvPr id="1048606" name="Content Placeholder 2"/>
          <p:cNvSpPr>
            <a:spLocks noGrp="1"/>
          </p:cNvSpPr>
          <p:nvPr>
            <p:ph idx="1"/>
          </p:nvPr>
        </p:nvSpPr>
        <p:spPr>
          <a:xfrm>
            <a:off x="457200" y="1609416"/>
            <a:ext cx="8686800" cy="4846320"/>
          </a:xfrm>
        </p:spPr>
        <p:txBody>
          <a:bodyPr>
            <a:normAutofit/>
          </a:bodyPr>
          <a:p>
            <a:pPr indent="0" marL="0">
              <a:buNone/>
            </a:pPr>
            <a:r>
              <a:rPr b="1" dirty="0" sz="2400" lang="en-US">
                <a:latin typeface="Times New Roman" panose="02020603050405020304" pitchFamily="18" charset="0"/>
                <a:cs typeface="Times New Roman" panose="02020603050405020304" pitchFamily="18" charset="0"/>
              </a:rPr>
              <a:t> Hardware Requirements:</a:t>
            </a:r>
            <a:endParaRPr dirty="0" sz="2400" lang="en-US">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RAM:  4GB and Higher</a:t>
            </a:r>
          </a:p>
          <a:p>
            <a:pPr>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Processor: Intel i3 and above </a:t>
            </a:r>
          </a:p>
          <a:p>
            <a:pPr>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Hard Disk: 500GB: Minimum</a:t>
            </a:r>
          </a:p>
          <a:p>
            <a:pPr indent="0" marL="0">
              <a:buNone/>
            </a:pPr>
            <a:r>
              <a:rPr b="1" dirty="0" lang="en-US">
                <a:latin typeface="Times New Roman" panose="02020603050405020304" pitchFamily="18" charset="0"/>
                <a:cs typeface="Times New Roman" panose="02020603050405020304" pitchFamily="18" charset="0"/>
              </a:rPr>
              <a:t> </a:t>
            </a:r>
            <a:endParaRPr dirty="0" lang="en-US">
              <a:latin typeface="Times New Roman" panose="02020603050405020304" pitchFamily="18" charset="0"/>
              <a:cs typeface="Times New Roman" panose="02020603050405020304" pitchFamily="18" charset="0"/>
            </a:endParaRPr>
          </a:p>
          <a:p>
            <a:pPr indent="0" marL="0">
              <a:buNone/>
            </a:pPr>
            <a:r>
              <a:rPr b="1" dirty="0" sz="2400" lang="en-US">
                <a:latin typeface="Times New Roman" panose="02020603050405020304" pitchFamily="18" charset="0"/>
                <a:cs typeface="Times New Roman" panose="02020603050405020304" pitchFamily="18" charset="0"/>
              </a:rPr>
              <a:t>Software Requirements:</a:t>
            </a:r>
            <a:endParaRPr dirty="0" sz="2400" lang="en-US">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OS: Windows or Linux</a:t>
            </a:r>
          </a:p>
          <a:p>
            <a:pPr lvl="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Python  IDE : python 2.7.x and above</a:t>
            </a:r>
          </a:p>
          <a:p>
            <a:pPr lvl="0">
              <a:buFont typeface="Arial" panose="020B0604020202020204" pitchFamily="34" charset="0"/>
              <a:buChar char="•"/>
            </a:pPr>
            <a:r>
              <a:rPr dirty="0" sz="2000" lang="en-US" err="1">
                <a:latin typeface="Times New Roman" panose="02020603050405020304" pitchFamily="18" charset="0"/>
                <a:cs typeface="Times New Roman" panose="02020603050405020304" pitchFamily="18" charset="0"/>
              </a:rPr>
              <a:t>Jupyter</a:t>
            </a:r>
            <a:r>
              <a:rPr dirty="0" sz="2000" lang="en-US">
                <a:latin typeface="Times New Roman" panose="02020603050405020304" pitchFamily="18" charset="0"/>
                <a:cs typeface="Times New Roman" panose="02020603050405020304" pitchFamily="18" charset="0"/>
              </a:rPr>
              <a:t> IDE</a:t>
            </a:r>
          </a:p>
          <a:p>
            <a:pPr lvl="0">
              <a:buFont typeface="Arial" panose="020B0604020202020204" pitchFamily="34" charset="0"/>
              <a:buChar char="•"/>
            </a:pPr>
            <a:r>
              <a:rPr dirty="0" sz="2000" lang="en-US" err="1">
                <a:latin typeface="Times New Roman" panose="02020603050405020304" pitchFamily="18" charset="0"/>
                <a:cs typeface="Times New Roman" panose="02020603050405020304" pitchFamily="18" charset="0"/>
              </a:rPr>
              <a:t>etup</a:t>
            </a:r>
            <a:r>
              <a:rPr dirty="0" sz="2000" lang="en-US">
                <a:latin typeface="Times New Roman" panose="02020603050405020304" pitchFamily="18" charset="0"/>
                <a:cs typeface="Times New Roman" panose="02020603050405020304" pitchFamily="18" charset="0"/>
              </a:rPr>
              <a:t> tools and pip to be installed for 3.6  and </a:t>
            </a:r>
            <a:r>
              <a:rPr dirty="0" sz="2000" lang="en-US" err="1">
                <a:latin typeface="Times New Roman" panose="02020603050405020304" pitchFamily="18" charset="0"/>
                <a:cs typeface="Times New Roman" panose="02020603050405020304" pitchFamily="18" charset="0"/>
              </a:rPr>
              <a:t>aboveLanguage</a:t>
            </a:r>
            <a:r>
              <a:rPr dirty="0" sz="2000" lang="en-US">
                <a:latin typeface="Times New Roman" panose="02020603050405020304" pitchFamily="18" charset="0"/>
                <a:cs typeface="Times New Roman" panose="02020603050405020304" pitchFamily="18" charset="0"/>
              </a:rPr>
              <a:t>   : Python Scripting</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0" name="Rectangle 35"/>
          <p:cNvSpPr>
            <a:spLocks noChangeArrowheads="1"/>
          </p:cNvSpPr>
          <p:nvPr/>
        </p:nvSpPr>
        <p:spPr bwMode="auto">
          <a:xfrm>
            <a:off x="0" y="0"/>
            <a:ext cx="9144000" cy="0"/>
          </a:xfrm>
          <a:prstGeom prst="rect"/>
          <a:noFill/>
          <a:ln w="9525">
            <a:noFill/>
            <a:miter lim="800000"/>
            <a:headEnd/>
            <a:tailEnd/>
          </a:ln>
          <a:effectLst/>
        </p:spPr>
        <p:txBody>
          <a:bodyPr anchor="ctr" anchorCtr="0" bIns="45720" compatLnSpc="1" lIns="91440" numCol="1" rIns="91440" tIns="45720" vert="horz" wrap="none">
            <a:prstTxWarp prst="textNoShape"/>
            <a:spAutoFit/>
          </a:bodyPr>
          <a:p>
            <a:endParaRPr lang="en-US"/>
          </a:p>
        </p:txBody>
      </p:sp>
      <p:grpSp>
        <p:nvGrpSpPr>
          <p:cNvPr id="40" name="Group 3"/>
          <p:cNvGrpSpPr>
            <a:grpSpLocks noChangeAspect="1"/>
          </p:cNvGrpSpPr>
          <p:nvPr/>
        </p:nvGrpSpPr>
        <p:grpSpPr bwMode="auto">
          <a:xfrm>
            <a:off x="428598" y="762000"/>
            <a:ext cx="8532589" cy="5365750"/>
            <a:chOff x="675" y="0"/>
            <a:chExt cx="13438" cy="9650"/>
          </a:xfrm>
        </p:grpSpPr>
        <p:sp>
          <p:nvSpPr>
            <p:cNvPr id="1048611" name="AutoShape 34"/>
            <p:cNvSpPr>
              <a:spLocks noChangeAspect="1" noChangeArrowheads="1" noTextEdit="1"/>
            </p:cNvSpPr>
            <p:nvPr/>
          </p:nvSpPr>
          <p:spPr bwMode="auto">
            <a:xfrm>
              <a:off x="6240" y="0"/>
              <a:ext cx="7873" cy="9650"/>
            </a:xfrm>
            <a:prstGeom prst="rect"/>
            <a:noFill/>
          </p:spPr>
          <p:txBody>
            <a:bodyPr anchor="t" anchorCtr="0" bIns="45720" compatLnSpc="1" lIns="91440" numCol="1" rIns="91440" tIns="45720" vert="horz" wrap="square">
              <a:prstTxWarp prst="textNoShape"/>
            </a:bodyPr>
            <a:p>
              <a:endParaRPr lang="en-US"/>
            </a:p>
          </p:txBody>
        </p:sp>
        <p:sp>
          <p:nvSpPr>
            <p:cNvPr id="1048612" name="Oval 33"/>
            <p:cNvSpPr>
              <a:spLocks noChangeArrowheads="1"/>
            </p:cNvSpPr>
            <p:nvPr/>
          </p:nvSpPr>
          <p:spPr bwMode="auto">
            <a:xfrm>
              <a:off x="5399" y="300"/>
              <a:ext cx="1784" cy="644"/>
            </a:xfrm>
            <a:prstGeom prst="ellipse"/>
            <a:solidFill>
              <a:srgbClr val="FFFFB9"/>
            </a:solid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13" name="Rectangle 32"/>
            <p:cNvSpPr>
              <a:spLocks noChangeArrowheads="1"/>
            </p:cNvSpPr>
            <p:nvPr/>
          </p:nvSpPr>
          <p:spPr bwMode="auto">
            <a:xfrm>
              <a:off x="5954" y="539"/>
              <a:ext cx="621" cy="206"/>
            </a:xfrm>
            <a:prstGeom prst="rect"/>
            <a:noFill/>
            <a:ln w="9525">
              <a:noFill/>
              <a:miter lim="800000"/>
              <a:headEnd/>
              <a:tailEnd/>
            </a:ln>
          </p:spPr>
          <p:txBody>
            <a:bodyPr anchor="t" anchorCtr="0" bIns="0" compatLnSpc="1" lIns="0" numCol="1" rIns="0" tIns="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sz="800" i="0" kumimoji="0" lang="en-US" normalizeH="0" strike="noStrike" u="none">
                  <a:ln>
                    <a:noFill/>
                  </a:ln>
                  <a:solidFill>
                    <a:srgbClr val="000000"/>
                  </a:solidFill>
                  <a:effectLst/>
                  <a:latin typeface="Tahoma" pitchFamily="34" charset="0"/>
                  <a:ea typeface="Times New Roman" pitchFamily="18" charset="0"/>
                  <a:cs typeface="Tahoma" pitchFamily="34" charset="0"/>
                </a:rPr>
                <a:t>Modules</a:t>
              </a:r>
              <a:endParaRPr baseline="0" b="0" cap="none" sz="1800" i="0" kumimoji="0" lang="en-US" normalizeH="0" strike="noStrike" u="none">
                <a:ln>
                  <a:noFill/>
                </a:ln>
                <a:solidFill>
                  <a:schemeClr val="tx1"/>
                </a:solidFill>
                <a:effectLst/>
                <a:latin typeface="Arial" pitchFamily="34" charset="0"/>
                <a:cs typeface="Arial" pitchFamily="34" charset="0"/>
              </a:endParaRPr>
            </a:p>
          </p:txBody>
        </p:sp>
        <p:sp>
          <p:nvSpPr>
            <p:cNvPr id="1048614" name="Oval 31"/>
            <p:cNvSpPr>
              <a:spLocks noChangeArrowheads="1"/>
            </p:cNvSpPr>
            <p:nvPr/>
          </p:nvSpPr>
          <p:spPr bwMode="auto">
            <a:xfrm>
              <a:off x="5459" y="1798"/>
              <a:ext cx="1589" cy="644"/>
            </a:xfrm>
            <a:prstGeom prst="ellipse"/>
            <a:solidFill>
              <a:srgbClr val="FFFFB9"/>
            </a:solid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15" name="Rectangle 30"/>
            <p:cNvSpPr>
              <a:spLocks noChangeArrowheads="1"/>
            </p:cNvSpPr>
            <p:nvPr/>
          </p:nvSpPr>
          <p:spPr bwMode="auto">
            <a:xfrm>
              <a:off x="5924" y="2038"/>
              <a:ext cx="541" cy="206"/>
            </a:xfrm>
            <a:prstGeom prst="rect"/>
            <a:noFill/>
            <a:ln w="9525">
              <a:noFill/>
              <a:miter lim="800000"/>
              <a:headEnd/>
              <a:tailEnd/>
            </a:ln>
          </p:spPr>
          <p:txBody>
            <a:bodyPr anchor="t" anchorCtr="0" bIns="0" compatLnSpc="1" lIns="0" numCol="1" rIns="0" tIns="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sz="800" i="0" kumimoji="0" lang="en-US" normalizeH="0" strike="noStrike" u="none">
                  <a:ln>
                    <a:noFill/>
                  </a:ln>
                  <a:solidFill>
                    <a:srgbClr val="000000"/>
                  </a:solidFill>
                  <a:effectLst/>
                  <a:latin typeface="Tahoma" pitchFamily="34" charset="0"/>
                  <a:ea typeface="Times New Roman" pitchFamily="18" charset="0"/>
                  <a:cs typeface="Tahoma" pitchFamily="34" charset="0"/>
                </a:rPr>
                <a:t>Dataset</a:t>
              </a:r>
              <a:endParaRPr baseline="0" b="0" cap="none" sz="1800" i="0" kumimoji="0" lang="en-US" normalizeH="0" strike="noStrike" u="none">
                <a:ln>
                  <a:noFill/>
                </a:ln>
                <a:solidFill>
                  <a:schemeClr val="tx1"/>
                </a:solidFill>
                <a:effectLst/>
                <a:latin typeface="Arial" pitchFamily="34" charset="0"/>
                <a:cs typeface="Arial" pitchFamily="34" charset="0"/>
              </a:endParaRPr>
            </a:p>
          </p:txBody>
        </p:sp>
        <p:sp>
          <p:nvSpPr>
            <p:cNvPr id="1048616" name="Oval 29"/>
            <p:cNvSpPr>
              <a:spLocks noChangeArrowheads="1"/>
            </p:cNvSpPr>
            <p:nvPr/>
          </p:nvSpPr>
          <p:spPr bwMode="auto">
            <a:xfrm>
              <a:off x="5579" y="3297"/>
              <a:ext cx="1574" cy="644"/>
            </a:xfrm>
            <a:prstGeom prst="ellipse"/>
            <a:solidFill>
              <a:srgbClr val="FFFFB9"/>
            </a:solid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17" name="Rectangle 28"/>
            <p:cNvSpPr>
              <a:spLocks noChangeArrowheads="1"/>
            </p:cNvSpPr>
            <p:nvPr/>
          </p:nvSpPr>
          <p:spPr bwMode="auto">
            <a:xfrm>
              <a:off x="5969" y="3536"/>
              <a:ext cx="701" cy="206"/>
            </a:xfrm>
            <a:prstGeom prst="rect"/>
            <a:noFill/>
            <a:ln w="9525">
              <a:noFill/>
              <a:miter lim="800000"/>
              <a:headEnd/>
              <a:tailEnd/>
            </a:ln>
          </p:spPr>
          <p:txBody>
            <a:bodyPr anchor="t" anchorCtr="0" bIns="0" compatLnSpc="1" lIns="0" numCol="1" rIns="0" tIns="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sz="800" i="0" kumimoji="0" lang="en-US" normalizeH="0" strike="noStrike" u="none">
                  <a:ln>
                    <a:noFill/>
                  </a:ln>
                  <a:solidFill>
                    <a:srgbClr val="000000"/>
                  </a:solidFill>
                  <a:effectLst/>
                  <a:latin typeface="Tahoma" pitchFamily="34" charset="0"/>
                  <a:ea typeface="Times New Roman" pitchFamily="18" charset="0"/>
                  <a:cs typeface="Tahoma" pitchFamily="34" charset="0"/>
                </a:rPr>
                <a:t>Split data</a:t>
              </a:r>
              <a:endParaRPr baseline="0" b="0" cap="none" sz="1800" i="0" kumimoji="0" lang="en-US" normalizeH="0" strike="noStrike" u="none">
                <a:ln>
                  <a:noFill/>
                </a:ln>
                <a:solidFill>
                  <a:schemeClr val="tx1"/>
                </a:solidFill>
                <a:effectLst/>
                <a:latin typeface="Arial" pitchFamily="34" charset="0"/>
                <a:cs typeface="Arial" pitchFamily="34" charset="0"/>
              </a:endParaRPr>
            </a:p>
          </p:txBody>
        </p:sp>
        <p:sp>
          <p:nvSpPr>
            <p:cNvPr id="1048618" name="Oval 27"/>
            <p:cNvSpPr>
              <a:spLocks noChangeArrowheads="1"/>
            </p:cNvSpPr>
            <p:nvPr/>
          </p:nvSpPr>
          <p:spPr bwMode="auto">
            <a:xfrm>
              <a:off x="5459" y="5035"/>
              <a:ext cx="2099" cy="644"/>
            </a:xfrm>
            <a:prstGeom prst="ellipse"/>
            <a:solidFill>
              <a:srgbClr val="FFFFB9"/>
            </a:solid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19" name="Rectangle 26"/>
            <p:cNvSpPr>
              <a:spLocks noChangeArrowheads="1"/>
            </p:cNvSpPr>
            <p:nvPr/>
          </p:nvSpPr>
          <p:spPr bwMode="auto">
            <a:xfrm>
              <a:off x="6028" y="5274"/>
              <a:ext cx="861" cy="206"/>
            </a:xfrm>
            <a:prstGeom prst="rect"/>
            <a:noFill/>
            <a:ln w="9525">
              <a:noFill/>
              <a:miter lim="800000"/>
              <a:headEnd/>
              <a:tailEnd/>
            </a:ln>
          </p:spPr>
          <p:txBody>
            <a:bodyPr anchor="t" anchorCtr="0" bIns="0" compatLnSpc="1" lIns="0" numCol="1" rIns="0" tIns="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sz="800" i="0" kumimoji="0" lang="en-US" normalizeH="0" strike="noStrike" u="none">
                  <a:ln>
                    <a:noFill/>
                  </a:ln>
                  <a:solidFill>
                    <a:srgbClr val="000000"/>
                  </a:solidFill>
                  <a:effectLst/>
                  <a:latin typeface="Tahoma" pitchFamily="34" charset="0"/>
                  <a:ea typeface="Times New Roman" pitchFamily="18" charset="0"/>
                  <a:cs typeface="Tahoma" pitchFamily="34" charset="0"/>
                </a:rPr>
                <a:t>build model</a:t>
              </a:r>
              <a:endParaRPr baseline="0" b="0" cap="none" sz="1800" i="0" kumimoji="0" lang="en-US" normalizeH="0" strike="noStrike" u="none">
                <a:ln>
                  <a:noFill/>
                </a:ln>
                <a:solidFill>
                  <a:schemeClr val="tx1"/>
                </a:solidFill>
                <a:effectLst/>
                <a:latin typeface="Arial" pitchFamily="34" charset="0"/>
                <a:cs typeface="Arial" pitchFamily="34" charset="0"/>
              </a:endParaRPr>
            </a:p>
          </p:txBody>
        </p:sp>
        <p:sp>
          <p:nvSpPr>
            <p:cNvPr id="1048620" name="Oval 25"/>
            <p:cNvSpPr>
              <a:spLocks noChangeArrowheads="1"/>
            </p:cNvSpPr>
            <p:nvPr/>
          </p:nvSpPr>
          <p:spPr bwMode="auto">
            <a:xfrm>
              <a:off x="5639" y="6953"/>
              <a:ext cx="1874" cy="644"/>
            </a:xfrm>
            <a:prstGeom prst="ellipse"/>
            <a:solidFill>
              <a:srgbClr val="FFFFB9"/>
            </a:solid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21" name="Rectangle 24"/>
            <p:cNvSpPr>
              <a:spLocks noChangeArrowheads="1"/>
            </p:cNvSpPr>
            <p:nvPr/>
          </p:nvSpPr>
          <p:spPr bwMode="auto">
            <a:xfrm>
              <a:off x="6208" y="7192"/>
              <a:ext cx="861" cy="206"/>
            </a:xfrm>
            <a:prstGeom prst="rect"/>
            <a:noFill/>
            <a:ln w="9525">
              <a:noFill/>
              <a:miter lim="800000"/>
              <a:headEnd/>
              <a:tailEnd/>
            </a:ln>
          </p:spPr>
          <p:txBody>
            <a:bodyPr anchor="t" anchorCtr="0" bIns="0" compatLnSpc="1" lIns="0" numCol="1" rIns="0" tIns="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sz="800" i="0" kumimoji="0" lang="en-US" normalizeH="0" strike="noStrike" u="none">
                  <a:ln>
                    <a:noFill/>
                  </a:ln>
                  <a:solidFill>
                    <a:srgbClr val="000000"/>
                  </a:solidFill>
                  <a:effectLst/>
                  <a:latin typeface="Tahoma" pitchFamily="34" charset="0"/>
                  <a:ea typeface="Times New Roman" pitchFamily="18" charset="0"/>
                  <a:cs typeface="Tahoma" pitchFamily="34" charset="0"/>
                </a:rPr>
                <a:t>Train model</a:t>
              </a:r>
              <a:endParaRPr baseline="0" b="0" cap="none" sz="1800" i="0" kumimoji="0" lang="en-US" normalizeH="0" strike="noStrike" u="none">
                <a:ln>
                  <a:noFill/>
                </a:ln>
                <a:solidFill>
                  <a:schemeClr val="tx1"/>
                </a:solidFill>
                <a:effectLst/>
                <a:latin typeface="Arial" pitchFamily="34" charset="0"/>
                <a:cs typeface="Arial" pitchFamily="34" charset="0"/>
              </a:endParaRPr>
            </a:p>
          </p:txBody>
        </p:sp>
        <p:sp>
          <p:nvSpPr>
            <p:cNvPr id="1048622" name="Oval 23"/>
            <p:cNvSpPr>
              <a:spLocks noChangeArrowheads="1"/>
            </p:cNvSpPr>
            <p:nvPr/>
          </p:nvSpPr>
          <p:spPr bwMode="auto">
            <a:xfrm>
              <a:off x="5759" y="8691"/>
              <a:ext cx="1784" cy="644"/>
            </a:xfrm>
            <a:prstGeom prst="ellipse"/>
            <a:solidFill>
              <a:srgbClr val="FFFFB9"/>
            </a:solid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23" name="Rectangle 22"/>
            <p:cNvSpPr>
              <a:spLocks noChangeArrowheads="1"/>
            </p:cNvSpPr>
            <p:nvPr/>
          </p:nvSpPr>
          <p:spPr bwMode="auto">
            <a:xfrm>
              <a:off x="6358" y="8931"/>
              <a:ext cx="521" cy="206"/>
            </a:xfrm>
            <a:prstGeom prst="rect"/>
            <a:noFill/>
            <a:ln w="9525">
              <a:noFill/>
              <a:miter lim="800000"/>
              <a:headEnd/>
              <a:tailEnd/>
            </a:ln>
          </p:spPr>
          <p:txBody>
            <a:bodyPr anchor="t" anchorCtr="0" bIns="0" compatLnSpc="1" lIns="0" numCol="1" rIns="0" tIns="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sz="800" i="0" kumimoji="0" lang="en-US" normalizeH="0" strike="noStrike" u="none">
                  <a:ln>
                    <a:noFill/>
                  </a:ln>
                  <a:solidFill>
                    <a:srgbClr val="000000"/>
                  </a:solidFill>
                  <a:effectLst/>
                  <a:latin typeface="Tahoma" pitchFamily="34" charset="0"/>
                  <a:ea typeface="Times New Roman" pitchFamily="18" charset="0"/>
                  <a:cs typeface="Tahoma" pitchFamily="34" charset="0"/>
                </a:rPr>
                <a:t>Predict</a:t>
              </a:r>
              <a:endParaRPr baseline="0" b="0" cap="none" sz="1800" i="0" kumimoji="0" lang="en-US" normalizeH="0" strike="noStrike" u="none">
                <a:ln>
                  <a:noFill/>
                </a:ln>
                <a:solidFill>
                  <a:schemeClr val="tx1"/>
                </a:solidFill>
                <a:effectLst/>
                <a:latin typeface="Arial" pitchFamily="34" charset="0"/>
                <a:cs typeface="Arial" pitchFamily="34" charset="0"/>
              </a:endParaRPr>
            </a:p>
          </p:txBody>
        </p:sp>
        <p:sp>
          <p:nvSpPr>
            <p:cNvPr id="1048624" name="Oval 21"/>
            <p:cNvSpPr>
              <a:spLocks noChangeArrowheads="1"/>
            </p:cNvSpPr>
            <p:nvPr/>
          </p:nvSpPr>
          <p:spPr bwMode="auto">
            <a:xfrm>
              <a:off x="735" y="4091"/>
              <a:ext cx="240" cy="239"/>
            </a:xfrm>
            <a:prstGeom prst="ellipse"/>
            <a:solidFill>
              <a:srgbClr val="FFFFB9"/>
            </a:solid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25" name="Line 20"/>
            <p:cNvSpPr>
              <a:spLocks noChangeShapeType="1"/>
            </p:cNvSpPr>
            <p:nvPr/>
          </p:nvSpPr>
          <p:spPr bwMode="auto">
            <a:xfrm>
              <a:off x="855" y="4345"/>
              <a:ext cx="1" cy="255"/>
            </a:xfrm>
            <a:prstGeom prst="line"/>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26" name="Line 19"/>
            <p:cNvSpPr>
              <a:spLocks noChangeShapeType="1"/>
            </p:cNvSpPr>
            <p:nvPr/>
          </p:nvSpPr>
          <p:spPr bwMode="auto">
            <a:xfrm>
              <a:off x="720" y="4435"/>
              <a:ext cx="285" cy="1"/>
            </a:xfrm>
            <a:prstGeom prst="line"/>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27" name="Line 18"/>
            <p:cNvSpPr>
              <a:spLocks noChangeShapeType="1"/>
            </p:cNvSpPr>
            <p:nvPr/>
          </p:nvSpPr>
          <p:spPr bwMode="auto">
            <a:xfrm flipH="1">
              <a:off x="675" y="4600"/>
              <a:ext cx="180" cy="270"/>
            </a:xfrm>
            <a:prstGeom prst="line"/>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28" name="Line 17"/>
            <p:cNvSpPr>
              <a:spLocks noChangeShapeType="1"/>
            </p:cNvSpPr>
            <p:nvPr/>
          </p:nvSpPr>
          <p:spPr bwMode="auto">
            <a:xfrm>
              <a:off x="855" y="4600"/>
              <a:ext cx="195" cy="270"/>
            </a:xfrm>
            <a:prstGeom prst="line"/>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29" name="Rectangle 16"/>
            <p:cNvSpPr>
              <a:spLocks noChangeArrowheads="1"/>
            </p:cNvSpPr>
            <p:nvPr/>
          </p:nvSpPr>
          <p:spPr bwMode="auto">
            <a:xfrm>
              <a:off x="675" y="4945"/>
              <a:ext cx="321" cy="206"/>
            </a:xfrm>
            <a:prstGeom prst="rect"/>
            <a:noFill/>
            <a:ln w="9525">
              <a:noFill/>
              <a:miter lim="800000"/>
              <a:headEnd/>
              <a:tailEnd/>
            </a:ln>
          </p:spPr>
          <p:txBody>
            <a:bodyPr anchor="t" anchorCtr="0" bIns="0" compatLnSpc="1" lIns="0" numCol="1" rIns="0" tIns="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sz="800" i="0" kumimoji="0" lang="en-US" normalizeH="0" strike="noStrike" u="none">
                  <a:ln>
                    <a:noFill/>
                  </a:ln>
                  <a:solidFill>
                    <a:srgbClr val="000000"/>
                  </a:solidFill>
                  <a:effectLst/>
                  <a:latin typeface="Tahoma" pitchFamily="34" charset="0"/>
                  <a:ea typeface="Times New Roman" pitchFamily="18" charset="0"/>
                  <a:cs typeface="Tahoma" pitchFamily="34" charset="0"/>
                </a:rPr>
                <a:t>User</a:t>
              </a:r>
              <a:endParaRPr baseline="0" b="0" cap="none" sz="1800" i="0" kumimoji="0" lang="en-US" normalizeH="0" strike="noStrike" u="none">
                <a:ln>
                  <a:noFill/>
                </a:ln>
                <a:solidFill>
                  <a:schemeClr val="tx1"/>
                </a:solidFill>
                <a:effectLst/>
                <a:latin typeface="Arial" pitchFamily="34" charset="0"/>
                <a:cs typeface="Arial" pitchFamily="34" charset="0"/>
              </a:endParaRPr>
            </a:p>
          </p:txBody>
        </p:sp>
        <p:sp>
          <p:nvSpPr>
            <p:cNvPr id="1048630" name="Line 15"/>
            <p:cNvSpPr>
              <a:spLocks noChangeShapeType="1"/>
            </p:cNvSpPr>
            <p:nvPr/>
          </p:nvSpPr>
          <p:spPr bwMode="auto">
            <a:xfrm flipV="1">
              <a:off x="1440" y="959"/>
              <a:ext cx="4409" cy="3267"/>
            </a:xfrm>
            <a:prstGeom prst="line"/>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31" name="Freeform 14"/>
            <p:cNvSpPr/>
            <p:nvPr/>
          </p:nvSpPr>
          <p:spPr bwMode="auto">
            <a:xfrm>
              <a:off x="5699" y="959"/>
              <a:ext cx="150" cy="135"/>
            </a:xfrm>
            <a:custGeom>
              <a:avLst/>
              <a:ahLst/>
              <a:cxnLst>
                <a:cxn ang="0">
                  <a:pos x="75" y="135"/>
                </a:cxn>
                <a:cxn ang="0">
                  <a:pos x="150" y="0"/>
                </a:cxn>
                <a:cxn ang="0">
                  <a:pos x="0" y="30"/>
                </a:cxn>
              </a:cxnLst>
              <a:rect l="0" t="0" r="r" b="b"/>
              <a:pathLst>
                <a:path w="150" h="135">
                  <a:moveTo>
                    <a:pt x="75" y="135"/>
                  </a:moveTo>
                  <a:lnTo>
                    <a:pt x="150" y="0"/>
                  </a:lnTo>
                  <a:lnTo>
                    <a:pt x="0" y="30"/>
                  </a:lnTo>
                </a:path>
              </a:pathLst>
            </a:custGeom>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32" name="Line 13"/>
            <p:cNvSpPr>
              <a:spLocks noChangeShapeType="1"/>
            </p:cNvSpPr>
            <p:nvPr/>
          </p:nvSpPr>
          <p:spPr bwMode="auto">
            <a:xfrm flipV="1">
              <a:off x="1440" y="2457"/>
              <a:ext cx="4109" cy="1918"/>
            </a:xfrm>
            <a:prstGeom prst="line"/>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33" name="Freeform 12"/>
            <p:cNvSpPr/>
            <p:nvPr/>
          </p:nvSpPr>
          <p:spPr bwMode="auto">
            <a:xfrm>
              <a:off x="5399" y="2457"/>
              <a:ext cx="150" cy="120"/>
            </a:xfrm>
            <a:custGeom>
              <a:avLst/>
              <a:ahLst/>
              <a:cxnLst>
                <a:cxn ang="0">
                  <a:pos x="45" y="120"/>
                </a:cxn>
                <a:cxn ang="0">
                  <a:pos x="150" y="0"/>
                </a:cxn>
                <a:cxn ang="0">
                  <a:pos x="0" y="0"/>
                </a:cxn>
              </a:cxnLst>
              <a:rect l="0" t="0" r="r" b="b"/>
              <a:pathLst>
                <a:path w="150" h="120">
                  <a:moveTo>
                    <a:pt x="45" y="120"/>
                  </a:moveTo>
                  <a:lnTo>
                    <a:pt x="150" y="0"/>
                  </a:lnTo>
                  <a:lnTo>
                    <a:pt x="0" y="0"/>
                  </a:lnTo>
                </a:path>
              </a:pathLst>
            </a:custGeom>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34" name="Line 11"/>
            <p:cNvSpPr>
              <a:spLocks noChangeShapeType="1"/>
            </p:cNvSpPr>
            <p:nvPr/>
          </p:nvSpPr>
          <p:spPr bwMode="auto">
            <a:xfrm>
              <a:off x="1440" y="5080"/>
              <a:ext cx="4783" cy="3611"/>
            </a:xfrm>
            <a:prstGeom prst="line"/>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35" name="Freeform 10"/>
            <p:cNvSpPr/>
            <p:nvPr/>
          </p:nvSpPr>
          <p:spPr bwMode="auto">
            <a:xfrm>
              <a:off x="6073" y="8556"/>
              <a:ext cx="150" cy="135"/>
            </a:xfrm>
            <a:custGeom>
              <a:avLst/>
              <a:ahLst/>
              <a:cxnLst>
                <a:cxn ang="0">
                  <a:pos x="0" y="105"/>
                </a:cxn>
                <a:cxn ang="0">
                  <a:pos x="150" y="135"/>
                </a:cxn>
                <a:cxn ang="0">
                  <a:pos x="75" y="0"/>
                </a:cxn>
              </a:cxnLst>
              <a:rect l="0" t="0" r="r" b="b"/>
              <a:pathLst>
                <a:path w="150" h="135">
                  <a:moveTo>
                    <a:pt x="0" y="105"/>
                  </a:moveTo>
                  <a:lnTo>
                    <a:pt x="150" y="135"/>
                  </a:lnTo>
                  <a:lnTo>
                    <a:pt x="75" y="0"/>
                  </a:lnTo>
                </a:path>
              </a:pathLst>
            </a:custGeom>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36" name="Line 9"/>
            <p:cNvSpPr>
              <a:spLocks noChangeShapeType="1"/>
            </p:cNvSpPr>
            <p:nvPr/>
          </p:nvSpPr>
          <p:spPr bwMode="auto">
            <a:xfrm flipV="1">
              <a:off x="1440" y="3776"/>
              <a:ext cx="4139" cy="764"/>
            </a:xfrm>
            <a:prstGeom prst="line"/>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37" name="Freeform 8"/>
            <p:cNvSpPr/>
            <p:nvPr/>
          </p:nvSpPr>
          <p:spPr bwMode="auto">
            <a:xfrm>
              <a:off x="5429" y="3746"/>
              <a:ext cx="150" cy="105"/>
            </a:xfrm>
            <a:custGeom>
              <a:avLst/>
              <a:ahLst/>
              <a:cxnLst>
                <a:cxn ang="0">
                  <a:pos x="15" y="105"/>
                </a:cxn>
                <a:cxn ang="0">
                  <a:pos x="150" y="30"/>
                </a:cxn>
                <a:cxn ang="0">
                  <a:pos x="0" y="0"/>
                </a:cxn>
              </a:cxnLst>
              <a:rect l="0" t="0" r="r" b="b"/>
              <a:pathLst>
                <a:path w="150" h="105">
                  <a:moveTo>
                    <a:pt x="15" y="105"/>
                  </a:moveTo>
                  <a:lnTo>
                    <a:pt x="150" y="30"/>
                  </a:lnTo>
                  <a:lnTo>
                    <a:pt x="0" y="0"/>
                  </a:lnTo>
                </a:path>
              </a:pathLst>
            </a:custGeom>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38" name="Line 7"/>
            <p:cNvSpPr>
              <a:spLocks noChangeShapeType="1"/>
            </p:cNvSpPr>
            <p:nvPr/>
          </p:nvSpPr>
          <p:spPr bwMode="auto">
            <a:xfrm>
              <a:off x="1440" y="4720"/>
              <a:ext cx="4019" cy="509"/>
            </a:xfrm>
            <a:prstGeom prst="line"/>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39" name="Freeform 6"/>
            <p:cNvSpPr/>
            <p:nvPr/>
          </p:nvSpPr>
          <p:spPr bwMode="auto">
            <a:xfrm>
              <a:off x="5309" y="5155"/>
              <a:ext cx="150" cy="104"/>
            </a:xfrm>
            <a:custGeom>
              <a:avLst/>
              <a:ahLst/>
              <a:cxnLst>
                <a:cxn ang="0">
                  <a:pos x="0" y="104"/>
                </a:cxn>
                <a:cxn ang="0">
                  <a:pos x="150" y="74"/>
                </a:cxn>
                <a:cxn ang="0">
                  <a:pos x="15" y="0"/>
                </a:cxn>
              </a:cxnLst>
              <a:rect l="0" t="0" r="r" b="b"/>
              <a:pathLst>
                <a:path w="150" h="104">
                  <a:moveTo>
                    <a:pt x="0" y="104"/>
                  </a:moveTo>
                  <a:lnTo>
                    <a:pt x="150" y="74"/>
                  </a:lnTo>
                  <a:lnTo>
                    <a:pt x="15" y="0"/>
                  </a:lnTo>
                </a:path>
              </a:pathLst>
            </a:custGeom>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40" name="Line 5"/>
            <p:cNvSpPr>
              <a:spLocks noChangeShapeType="1"/>
            </p:cNvSpPr>
            <p:nvPr/>
          </p:nvSpPr>
          <p:spPr bwMode="auto">
            <a:xfrm>
              <a:off x="1440" y="4915"/>
              <a:ext cx="4424" cy="2038"/>
            </a:xfrm>
            <a:prstGeom prst="line"/>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sp>
          <p:nvSpPr>
            <p:cNvPr id="1048641" name="Freeform 4"/>
            <p:cNvSpPr/>
            <p:nvPr/>
          </p:nvSpPr>
          <p:spPr bwMode="auto">
            <a:xfrm>
              <a:off x="5714" y="6833"/>
              <a:ext cx="150" cy="120"/>
            </a:xfrm>
            <a:custGeom>
              <a:avLst/>
              <a:ahLst/>
              <a:cxnLst>
                <a:cxn ang="0">
                  <a:pos x="0" y="120"/>
                </a:cxn>
                <a:cxn ang="0">
                  <a:pos x="150" y="120"/>
                </a:cxn>
                <a:cxn ang="0">
                  <a:pos x="45" y="0"/>
                </a:cxn>
              </a:cxnLst>
              <a:rect l="0" t="0" r="r" b="b"/>
              <a:pathLst>
                <a:path w="150" h="120">
                  <a:moveTo>
                    <a:pt x="0" y="120"/>
                  </a:moveTo>
                  <a:lnTo>
                    <a:pt x="150" y="120"/>
                  </a:lnTo>
                  <a:lnTo>
                    <a:pt x="45" y="0"/>
                  </a:lnTo>
                </a:path>
              </a:pathLst>
            </a:custGeom>
            <a:noFill/>
            <a:ln w="15">
              <a:solidFill>
                <a:srgbClr val="800000"/>
              </a:solidFill>
              <a:round/>
              <a:headEnd/>
              <a:tailEnd/>
            </a:ln>
          </p:spPr>
          <p:txBody>
            <a:bodyPr anchor="t" anchorCtr="0" bIns="45720" compatLnSpc="1" lIns="91440" numCol="1" rIns="91440" tIns="45720" vert="horz" wrap="square">
              <a:prstTxWarp prst="textNoShape"/>
            </a:bodyPr>
            <a:p>
              <a:endParaRPr lang="en-US"/>
            </a:p>
          </p:txBody>
        </p:sp>
      </p:grpSp>
      <p:sp>
        <p:nvSpPr>
          <p:cNvPr id="1048642" name="TextBox 35"/>
          <p:cNvSpPr txBox="1"/>
          <p:nvPr/>
        </p:nvSpPr>
        <p:spPr>
          <a:xfrm>
            <a:off x="762000" y="808726"/>
            <a:ext cx="1059180" cy="624840"/>
          </a:xfrm>
          <a:prstGeom prst="rect"/>
          <a:noFill/>
        </p:spPr>
        <p:txBody>
          <a:bodyPr rtlCol="0" wrap="none">
            <a:spAutoFit/>
          </a:bodyPr>
          <a:p>
            <a:r>
              <a:rPr dirty="0" lang="en-US" err="1"/>
              <a:t>Usecase</a:t>
            </a:r>
            <a:endParaRPr dirty="0" lang="en-US"/>
          </a:p>
          <a:p>
            <a:endParaRPr dirty="0" lang="en-US"/>
          </a:p>
        </p:txBody>
      </p:sp>
      <p:sp>
        <p:nvSpPr>
          <p:cNvPr id="1048643" name="TextBox 36"/>
          <p:cNvSpPr txBox="1"/>
          <p:nvPr/>
        </p:nvSpPr>
        <p:spPr>
          <a:xfrm>
            <a:off x="0" y="170722"/>
            <a:ext cx="2971800" cy="461665"/>
          </a:xfrm>
          <a:prstGeom prst="rect"/>
          <a:noFill/>
        </p:spPr>
        <p:txBody>
          <a:bodyPr rtlCol="0" wrap="square">
            <a:spAutoFit/>
          </a:bodyPr>
          <a:p>
            <a:pPr algn="ctr"/>
            <a:r>
              <a:rPr dirty="0" sz="2400" lang="en-US" err="1">
                <a:latin typeface="Times New Roman" pitchFamily="18" charset="0"/>
                <a:cs typeface="Times New Roman" pitchFamily="18" charset="0"/>
              </a:rPr>
              <a:t>Uml</a:t>
            </a:r>
            <a:r>
              <a:rPr dirty="0" sz="2400" lang="en-US">
                <a:latin typeface="Times New Roman" pitchFamily="18" charset="0"/>
                <a:cs typeface="Times New Roman" pitchFamily="18" charset="0"/>
              </a:rPr>
              <a:t> Diagrams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lastClr="000000" val="windowText"/>
      </a:dk1>
      <a:lt1>
        <a:sysClr lastClr="FFFFFF" val="window"/>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r="5400000" dist="25000" rotWithShape="0">
              <a:schemeClr val="phClr">
                <a:shade val="30000"/>
                <a:satMod val="150000"/>
                <a:alpha val="38000"/>
              </a:schemeClr>
            </a:outerShdw>
          </a:effectLst>
        </a:effectStyle>
        <a:effectStyle>
          <a:effectLst>
            <a:outerShdw blurRad="39000" dir="5400000" dist="25400" rotWithShape="0">
              <a:schemeClr val="phClr">
                <a:shade val="33000"/>
                <a:alpha val="83000"/>
              </a:schemeClr>
            </a:outerShdw>
          </a:effectLst>
        </a:effectStyle>
        <a:effectStyle>
          <a:effectLst>
            <a:outerShdw blurRad="39000" dir="5400000" dist="25400" rotWithShape="0">
              <a:schemeClr val="phClr">
                <a:shade val="33000"/>
                <a:alpha val="83000"/>
              </a:schemeClr>
            </a:outerShdw>
          </a:effectLst>
          <a:scene3d>
            <a:camera prst="orthographicFront" fov="0">
              <a:rot lat="0" lon="0" rev="0"/>
            </a:camera>
            <a:lightRig dir="t" rig="contrasting">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algn="tl" flip="none" sx="50000" sy="5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Grizli777</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MULTI-TRAFFIC SCENCE PERCEPTION BASED ON SUPERVISED LEARNING</dc:title>
  <dc:creator>Nit</dc:creator>
  <cp:lastModifiedBy>default</cp:lastModifiedBy>
  <dcterms:created xsi:type="dcterms:W3CDTF">2018-11-20T18:45:05Z</dcterms:created>
  <dcterms:modified xsi:type="dcterms:W3CDTF">2019-09-23T07:09:10Z</dcterms:modified>
</cp:coreProperties>
</file>